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9" r:id="rId1"/>
  </p:sldMasterIdLst>
  <p:notesMasterIdLst>
    <p:notesMasterId r:id="rId34"/>
  </p:notesMasterIdLst>
  <p:sldIdLst>
    <p:sldId id="256" r:id="rId2"/>
    <p:sldId id="299" r:id="rId3"/>
    <p:sldId id="273" r:id="rId4"/>
    <p:sldId id="274" r:id="rId5"/>
    <p:sldId id="275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4" r:id="rId20"/>
    <p:sldId id="316" r:id="rId21"/>
    <p:sldId id="315" r:id="rId22"/>
    <p:sldId id="317" r:id="rId23"/>
    <p:sldId id="318" r:id="rId24"/>
    <p:sldId id="312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 autoAdjust="0"/>
    <p:restoredTop sz="94626"/>
  </p:normalViewPr>
  <p:slideViewPr>
    <p:cSldViewPr snapToGrid="0">
      <p:cViewPr varScale="1">
        <p:scale>
          <a:sx n="153" d="100"/>
          <a:sy n="153" d="100"/>
        </p:scale>
        <p:origin x="18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Chen" userId="51ea8dc4730ad79a" providerId="LiveId" clId="{12C15744-8637-4914-90B1-8B05E239006A}"/>
    <pc:docChg chg="undo custSel addSld delSld modSld sldOrd">
      <pc:chgData name="Steve Chen" userId="51ea8dc4730ad79a" providerId="LiveId" clId="{12C15744-8637-4914-90B1-8B05E239006A}" dt="2017-12-08T20:29:16.724" v="2756" actId="2696"/>
      <pc:docMkLst>
        <pc:docMk/>
      </pc:docMkLst>
      <pc:sldChg chg="addSp modSp">
        <pc:chgData name="Steve Chen" userId="51ea8dc4730ad79a" providerId="LiveId" clId="{12C15744-8637-4914-90B1-8B05E239006A}" dt="2017-12-08T19:31:14.331" v="2317" actId="1076"/>
        <pc:sldMkLst>
          <pc:docMk/>
          <pc:sldMk cId="1927979507" sldId="256"/>
        </pc:sldMkLst>
        <pc:spChg chg="mod">
          <ac:chgData name="Steve Chen" userId="51ea8dc4730ad79a" providerId="LiveId" clId="{12C15744-8637-4914-90B1-8B05E239006A}" dt="2017-12-08T19:30:42.724" v="2312" actId="1076"/>
          <ac:spMkLst>
            <pc:docMk/>
            <pc:sldMk cId="1927979507" sldId="256"/>
            <ac:spMk id="2" creationId="{00000000-0000-0000-0000-000000000000}"/>
          </ac:spMkLst>
        </pc:spChg>
        <pc:spChg chg="mod">
          <ac:chgData name="Steve Chen" userId="51ea8dc4730ad79a" providerId="LiveId" clId="{12C15744-8637-4914-90B1-8B05E239006A}" dt="2017-12-08T03:14:25.536" v="247" actId="478"/>
          <ac:spMkLst>
            <pc:docMk/>
            <pc:sldMk cId="1927979507" sldId="256"/>
            <ac:spMk id="3" creationId="{00000000-0000-0000-0000-000000000000}"/>
          </ac:spMkLst>
        </pc:spChg>
        <pc:picChg chg="add mod">
          <ac:chgData name="Steve Chen" userId="51ea8dc4730ad79a" providerId="LiveId" clId="{12C15744-8637-4914-90B1-8B05E239006A}" dt="2017-12-08T19:31:14.331" v="2317" actId="1076"/>
          <ac:picMkLst>
            <pc:docMk/>
            <pc:sldMk cId="1927979507" sldId="256"/>
            <ac:picMk id="5" creationId="{E776F5D1-5B28-4B58-9D88-7212D21446AE}"/>
          </ac:picMkLst>
        </pc:picChg>
      </pc:sldChg>
      <pc:sldChg chg="del">
        <pc:chgData name="Steve Chen" userId="51ea8dc4730ad79a" providerId="LiveId" clId="{12C15744-8637-4914-90B1-8B05E239006A}" dt="2017-12-08T03:03:31.116" v="1" actId="2696"/>
        <pc:sldMkLst>
          <pc:docMk/>
          <pc:sldMk cId="324509706" sldId="257"/>
        </pc:sldMkLst>
      </pc:sldChg>
      <pc:sldChg chg="del">
        <pc:chgData name="Steve Chen" userId="51ea8dc4730ad79a" providerId="LiveId" clId="{12C15744-8637-4914-90B1-8B05E239006A}" dt="2017-12-08T03:03:31.404" v="7" actId="2696"/>
        <pc:sldMkLst>
          <pc:docMk/>
          <pc:sldMk cId="4075622292" sldId="258"/>
        </pc:sldMkLst>
      </pc:sldChg>
      <pc:sldChg chg="del">
        <pc:chgData name="Steve Chen" userId="51ea8dc4730ad79a" providerId="LiveId" clId="{12C15744-8637-4914-90B1-8B05E239006A}" dt="2017-12-08T03:03:31.409" v="8" actId="2696"/>
        <pc:sldMkLst>
          <pc:docMk/>
          <pc:sldMk cId="1210863750" sldId="259"/>
        </pc:sldMkLst>
      </pc:sldChg>
      <pc:sldChg chg="del">
        <pc:chgData name="Steve Chen" userId="51ea8dc4730ad79a" providerId="LiveId" clId="{12C15744-8637-4914-90B1-8B05E239006A}" dt="2017-12-08T03:03:31.512" v="13" actId="2696"/>
        <pc:sldMkLst>
          <pc:docMk/>
          <pc:sldMk cId="3227468521" sldId="260"/>
        </pc:sldMkLst>
      </pc:sldChg>
      <pc:sldChg chg="del">
        <pc:chgData name="Steve Chen" userId="51ea8dc4730ad79a" providerId="LiveId" clId="{12C15744-8637-4914-90B1-8B05E239006A}" dt="2017-12-08T03:03:31.122" v="2" actId="2696"/>
        <pc:sldMkLst>
          <pc:docMk/>
          <pc:sldMk cId="2368690834" sldId="266"/>
        </pc:sldMkLst>
      </pc:sldChg>
      <pc:sldChg chg="del">
        <pc:chgData name="Steve Chen" userId="51ea8dc4730ad79a" providerId="LiveId" clId="{12C15744-8637-4914-90B1-8B05E239006A}" dt="2017-12-08T03:03:31.157" v="4" actId="2696"/>
        <pc:sldMkLst>
          <pc:docMk/>
          <pc:sldMk cId="3521785309" sldId="267"/>
        </pc:sldMkLst>
      </pc:sldChg>
      <pc:sldChg chg="del">
        <pc:chgData name="Steve Chen" userId="51ea8dc4730ad79a" providerId="LiveId" clId="{12C15744-8637-4914-90B1-8B05E239006A}" dt="2017-12-08T03:03:31.498" v="12" actId="2696"/>
        <pc:sldMkLst>
          <pc:docMk/>
          <pc:sldMk cId="581839421" sldId="270"/>
        </pc:sldMkLst>
      </pc:sldChg>
      <pc:sldChg chg="del">
        <pc:chgData name="Steve Chen" userId="51ea8dc4730ad79a" providerId="LiveId" clId="{12C15744-8637-4914-90B1-8B05E239006A}" dt="2017-12-08T03:03:31.476" v="11" actId="2696"/>
        <pc:sldMkLst>
          <pc:docMk/>
          <pc:sldMk cId="701795588" sldId="271"/>
        </pc:sldMkLst>
      </pc:sldChg>
      <pc:sldChg chg="addSp delSp modSp ord">
        <pc:chgData name="Steve Chen" userId="51ea8dc4730ad79a" providerId="LiveId" clId="{12C15744-8637-4914-90B1-8B05E239006A}" dt="2017-12-08T03:15:25.050" v="249" actId="478"/>
        <pc:sldMkLst>
          <pc:docMk/>
          <pc:sldMk cId="1814154428" sldId="273"/>
        </pc:sldMkLst>
        <pc:spChg chg="del">
          <ac:chgData name="Steve Chen" userId="51ea8dc4730ad79a" providerId="LiveId" clId="{12C15744-8637-4914-90B1-8B05E239006A}" dt="2017-12-08T03:03:37.501" v="21" actId="478"/>
          <ac:spMkLst>
            <pc:docMk/>
            <pc:sldMk cId="1814154428" sldId="273"/>
            <ac:spMk id="2" creationId="{00000000-0000-0000-0000-000000000000}"/>
          </ac:spMkLst>
        </pc:spChg>
        <pc:spChg chg="add mod">
          <ac:chgData name="Steve Chen" userId="51ea8dc4730ad79a" providerId="LiveId" clId="{12C15744-8637-4914-90B1-8B05E239006A}" dt="2017-12-08T03:13:48.722" v="238" actId="20577"/>
          <ac:spMkLst>
            <pc:docMk/>
            <pc:sldMk cId="1814154428" sldId="273"/>
            <ac:spMk id="3" creationId="{42CFC89F-6658-4F3C-B8B3-BD914E93EFCB}"/>
          </ac:spMkLst>
        </pc:spChg>
        <pc:spChg chg="add mod">
          <ac:chgData name="Steve Chen" userId="51ea8dc4730ad79a" providerId="LiveId" clId="{12C15744-8637-4914-90B1-8B05E239006A}" dt="2017-12-08T03:11:45.601" v="189" actId="478"/>
          <ac:spMkLst>
            <pc:docMk/>
            <pc:sldMk cId="1814154428" sldId="273"/>
            <ac:spMk id="4" creationId="{6F988C28-07A0-40C8-A0B0-5A3A6DBAA500}"/>
          </ac:spMkLst>
        </pc:spChg>
        <pc:spChg chg="del">
          <ac:chgData name="Steve Chen" userId="51ea8dc4730ad79a" providerId="LiveId" clId="{12C15744-8637-4914-90B1-8B05E239006A}" dt="2017-12-08T03:03:37.501" v="21" actId="478"/>
          <ac:spMkLst>
            <pc:docMk/>
            <pc:sldMk cId="1814154428" sldId="273"/>
            <ac:spMk id="6" creationId="{CDF2A4ED-4E0D-44E4-B5F9-04681D2E14BF}"/>
          </ac:spMkLst>
        </pc:spChg>
        <pc:spChg chg="del">
          <ac:chgData name="Steve Chen" userId="51ea8dc4730ad79a" providerId="LiveId" clId="{12C15744-8637-4914-90B1-8B05E239006A}" dt="2017-12-08T03:03:37.501" v="21" actId="478"/>
          <ac:spMkLst>
            <pc:docMk/>
            <pc:sldMk cId="1814154428" sldId="273"/>
            <ac:spMk id="7" creationId="{483416F2-01C5-44C6-85BE-00644A175EFE}"/>
          </ac:spMkLst>
        </pc:spChg>
        <pc:spChg chg="del">
          <ac:chgData name="Steve Chen" userId="51ea8dc4730ad79a" providerId="LiveId" clId="{12C15744-8637-4914-90B1-8B05E239006A}" dt="2017-12-08T03:03:37.501" v="21" actId="478"/>
          <ac:spMkLst>
            <pc:docMk/>
            <pc:sldMk cId="1814154428" sldId="273"/>
            <ac:spMk id="9" creationId="{E0BD4908-3285-41EF-9DBF-DEB81E006934}"/>
          </ac:spMkLst>
        </pc:spChg>
        <pc:spChg chg="add del mod">
          <ac:chgData name="Steve Chen" userId="51ea8dc4730ad79a" providerId="LiveId" clId="{12C15744-8637-4914-90B1-8B05E239006A}" dt="2017-12-08T03:11:46.113" v="191" actId="478"/>
          <ac:spMkLst>
            <pc:docMk/>
            <pc:sldMk cId="1814154428" sldId="273"/>
            <ac:spMk id="10" creationId="{5D4E0BF5-D793-47CB-BB4B-19CA45CF60A4}"/>
          </ac:spMkLst>
        </pc:spChg>
        <pc:spChg chg="add mod">
          <ac:chgData name="Steve Chen" userId="51ea8dc4730ad79a" providerId="LiveId" clId="{12C15744-8637-4914-90B1-8B05E239006A}" dt="2017-12-08T03:12:20.773" v="206" actId="478"/>
          <ac:spMkLst>
            <pc:docMk/>
            <pc:sldMk cId="1814154428" sldId="273"/>
            <ac:spMk id="11" creationId="{7F17CC36-3854-450C-AC85-30A72DCC0A9A}"/>
          </ac:spMkLst>
        </pc:spChg>
        <pc:graphicFrameChg chg="del mod">
          <ac:chgData name="Steve Chen" userId="51ea8dc4730ad79a" providerId="LiveId" clId="{12C15744-8637-4914-90B1-8B05E239006A}" dt="2017-12-08T03:03:37.501" v="21" actId="478"/>
          <ac:graphicFrameMkLst>
            <pc:docMk/>
            <pc:sldMk cId="1814154428" sldId="273"/>
            <ac:graphicFrameMk id="5" creationId="{E9FDC4D5-4738-4980-9998-D0B95283FD8F}"/>
          </ac:graphicFrameMkLst>
        </pc:graphicFrameChg>
        <pc:picChg chg="del">
          <ac:chgData name="Steve Chen" userId="51ea8dc4730ad79a" providerId="LiveId" clId="{12C15744-8637-4914-90B1-8B05E239006A}" dt="2017-12-08T03:03:37.501" v="21" actId="478"/>
          <ac:picMkLst>
            <pc:docMk/>
            <pc:sldMk cId="1814154428" sldId="273"/>
            <ac:picMk id="8" creationId="{BF927461-3693-43DB-8E7E-9F1B977CCEC6}"/>
          </ac:picMkLst>
        </pc:picChg>
      </pc:sldChg>
      <pc:sldChg chg="addSp modSp add setBg">
        <pc:chgData name="Steve Chen" userId="51ea8dc4730ad79a" providerId="LiveId" clId="{12C15744-8637-4914-90B1-8B05E239006A}" dt="2017-12-08T20:03:58.001" v="2434" actId="20577"/>
        <pc:sldMkLst>
          <pc:docMk/>
          <pc:sldMk cId="2436641546" sldId="274"/>
        </pc:sldMkLst>
        <pc:spChg chg="add mod">
          <ac:chgData name="Steve Chen" userId="51ea8dc4730ad79a" providerId="LiveId" clId="{12C15744-8637-4914-90B1-8B05E239006A}" dt="2017-12-08T03:20:30.290" v="286" actId="1036"/>
          <ac:spMkLst>
            <pc:docMk/>
            <pc:sldMk cId="2436641546" sldId="274"/>
            <ac:spMk id="2" creationId="{426172FF-8ABB-442B-B9D8-65EC34D385CD}"/>
          </ac:spMkLst>
        </pc:spChg>
        <pc:spChg chg="mod ord">
          <ac:chgData name="Steve Chen" userId="51ea8dc4730ad79a" providerId="LiveId" clId="{12C15744-8637-4914-90B1-8B05E239006A}" dt="2017-12-08T03:22:32.570" v="403" actId="20577"/>
          <ac:spMkLst>
            <pc:docMk/>
            <pc:sldMk cId="2436641546" sldId="274"/>
            <ac:spMk id="3" creationId="{42CFC89F-6658-4F3C-B8B3-BD914E93EFCB}"/>
          </ac:spMkLst>
        </pc:spChg>
        <pc:spChg chg="add mod">
          <ac:chgData name="Steve Chen" userId="51ea8dc4730ad79a" providerId="LiveId" clId="{12C15744-8637-4914-90B1-8B05E239006A}" dt="2017-12-08T20:03:58.001" v="2434" actId="20577"/>
          <ac:spMkLst>
            <pc:docMk/>
            <pc:sldMk cId="2436641546" sldId="274"/>
            <ac:spMk id="4" creationId="{9B7F5814-0EB0-4623-BF55-21EBD207C779}"/>
          </ac:spMkLst>
        </pc:spChg>
      </pc:sldChg>
      <pc:sldChg chg="del">
        <pc:chgData name="Steve Chen" userId="51ea8dc4730ad79a" providerId="LiveId" clId="{12C15744-8637-4914-90B1-8B05E239006A}" dt="2017-12-08T03:03:31.549" v="15" actId="2696"/>
        <pc:sldMkLst>
          <pc:docMk/>
          <pc:sldMk cId="3698421988" sldId="274"/>
        </pc:sldMkLst>
      </pc:sldChg>
      <pc:sldChg chg="addSp modSp add">
        <pc:chgData name="Steve Chen" userId="51ea8dc4730ad79a" providerId="LiveId" clId="{12C15744-8637-4914-90B1-8B05E239006A}" dt="2017-12-08T20:04:12.039" v="2437" actId="14100"/>
        <pc:sldMkLst>
          <pc:docMk/>
          <pc:sldMk cId="211271840" sldId="275"/>
        </pc:sldMkLst>
        <pc:spChg chg="add mod">
          <ac:chgData name="Steve Chen" userId="51ea8dc4730ad79a" providerId="LiveId" clId="{12C15744-8637-4914-90B1-8B05E239006A}" dt="2017-12-08T03:23:41.198" v="417" actId="13822"/>
          <ac:spMkLst>
            <pc:docMk/>
            <pc:sldMk cId="211271840" sldId="275"/>
            <ac:spMk id="4" creationId="{ED916816-B894-4FAE-BE46-D78B97BDC547}"/>
          </ac:spMkLst>
        </pc:spChg>
        <pc:spChg chg="add mod">
          <ac:chgData name="Steve Chen" userId="51ea8dc4730ad79a" providerId="LiveId" clId="{12C15744-8637-4914-90B1-8B05E239006A}" dt="2017-12-08T03:23:49.250" v="427" actId="404"/>
          <ac:spMkLst>
            <pc:docMk/>
            <pc:sldMk cId="211271840" sldId="275"/>
            <ac:spMk id="5" creationId="{139BE53E-C5E1-48C0-A669-41AA4C8FA6CE}"/>
          </ac:spMkLst>
        </pc:spChg>
        <pc:spChg chg="add mod">
          <ac:chgData name="Steve Chen" userId="51ea8dc4730ad79a" providerId="LiveId" clId="{12C15744-8637-4914-90B1-8B05E239006A}" dt="2017-12-08T03:27:57.260" v="485" actId="403"/>
          <ac:spMkLst>
            <pc:docMk/>
            <pc:sldMk cId="211271840" sldId="275"/>
            <ac:spMk id="6" creationId="{C4632D0B-7080-44E7-BDDD-BE1A391C8D5C}"/>
          </ac:spMkLst>
        </pc:spChg>
        <pc:spChg chg="add mod">
          <ac:chgData name="Steve Chen" userId="51ea8dc4730ad79a" providerId="LiveId" clId="{12C15744-8637-4914-90B1-8B05E239006A}" dt="2017-12-08T20:04:12.039" v="2437" actId="14100"/>
          <ac:spMkLst>
            <pc:docMk/>
            <pc:sldMk cId="211271840" sldId="275"/>
            <ac:spMk id="7" creationId="{4F4E4762-3CFC-4A3B-8255-F60A0864107B}"/>
          </ac:spMkLst>
        </pc:spChg>
      </pc:sldChg>
      <pc:sldChg chg="del">
        <pc:chgData name="Steve Chen" userId="51ea8dc4730ad79a" providerId="LiveId" clId="{12C15744-8637-4914-90B1-8B05E239006A}" dt="2017-12-08T03:03:31.111" v="0" actId="2696"/>
        <pc:sldMkLst>
          <pc:docMk/>
          <pc:sldMk cId="3597124895" sldId="275"/>
        </pc:sldMkLst>
      </pc:sldChg>
      <pc:sldChg chg="del">
        <pc:chgData name="Steve Chen" userId="51ea8dc4730ad79a" providerId="LiveId" clId="{12C15744-8637-4914-90B1-8B05E239006A}" dt="2017-12-08T03:03:31.151" v="3" actId="2696"/>
        <pc:sldMkLst>
          <pc:docMk/>
          <pc:sldMk cId="1252520803" sldId="276"/>
        </pc:sldMkLst>
      </pc:sldChg>
      <pc:sldChg chg="add">
        <pc:chgData name="Steve Chen" userId="51ea8dc4730ad79a" providerId="LiveId" clId="{12C15744-8637-4914-90B1-8B05E239006A}" dt="2017-12-08T03:03:40.297" v="24" actId="478"/>
        <pc:sldMkLst>
          <pc:docMk/>
          <pc:sldMk cId="1500373113" sldId="276"/>
        </pc:sldMkLst>
      </pc:sldChg>
      <pc:sldChg chg="del">
        <pc:chgData name="Steve Chen" userId="51ea8dc4730ad79a" providerId="LiveId" clId="{12C15744-8637-4914-90B1-8B05E239006A}" dt="2017-12-08T03:03:31.540" v="14" actId="2696"/>
        <pc:sldMkLst>
          <pc:docMk/>
          <pc:sldMk cId="1189888869" sldId="277"/>
        </pc:sldMkLst>
      </pc:sldChg>
      <pc:sldChg chg="add">
        <pc:chgData name="Steve Chen" userId="51ea8dc4730ad79a" providerId="LiveId" clId="{12C15744-8637-4914-90B1-8B05E239006A}" dt="2017-12-08T03:03:40.364" v="25" actId="478"/>
        <pc:sldMkLst>
          <pc:docMk/>
          <pc:sldMk cId="4066772963" sldId="277"/>
        </pc:sldMkLst>
      </pc:sldChg>
      <pc:sldChg chg="add">
        <pc:chgData name="Steve Chen" userId="51ea8dc4730ad79a" providerId="LiveId" clId="{12C15744-8637-4914-90B1-8B05E239006A}" dt="2017-12-08T03:03:40.407" v="26" actId="478"/>
        <pc:sldMkLst>
          <pc:docMk/>
          <pc:sldMk cId="583494262" sldId="278"/>
        </pc:sldMkLst>
      </pc:sldChg>
      <pc:sldChg chg="del">
        <pc:chgData name="Steve Chen" userId="51ea8dc4730ad79a" providerId="LiveId" clId="{12C15744-8637-4914-90B1-8B05E239006A}" dt="2017-12-08T03:03:31.199" v="5" actId="2696"/>
        <pc:sldMkLst>
          <pc:docMk/>
          <pc:sldMk cId="3232513422" sldId="278"/>
        </pc:sldMkLst>
      </pc:sldChg>
      <pc:sldChg chg="del">
        <pc:chgData name="Steve Chen" userId="51ea8dc4730ad79a" providerId="LiveId" clId="{12C15744-8637-4914-90B1-8B05E239006A}" dt="2017-12-08T03:03:31.329" v="6" actId="2696"/>
        <pc:sldMkLst>
          <pc:docMk/>
          <pc:sldMk cId="2243521850" sldId="279"/>
        </pc:sldMkLst>
      </pc:sldChg>
      <pc:sldChg chg="add">
        <pc:chgData name="Steve Chen" userId="51ea8dc4730ad79a" providerId="LiveId" clId="{12C15744-8637-4914-90B1-8B05E239006A}" dt="2017-12-08T03:03:40.442" v="27" actId="478"/>
        <pc:sldMkLst>
          <pc:docMk/>
          <pc:sldMk cId="2614805238" sldId="279"/>
        </pc:sldMkLst>
      </pc:sldChg>
      <pc:sldChg chg="del">
        <pc:chgData name="Steve Chen" userId="51ea8dc4730ad79a" providerId="LiveId" clId="{12C15744-8637-4914-90B1-8B05E239006A}" dt="2017-12-08T03:03:31.629" v="17" actId="2696"/>
        <pc:sldMkLst>
          <pc:docMk/>
          <pc:sldMk cId="3708395279" sldId="280"/>
        </pc:sldMkLst>
      </pc:sldChg>
      <pc:sldChg chg="add">
        <pc:chgData name="Steve Chen" userId="51ea8dc4730ad79a" providerId="LiveId" clId="{12C15744-8637-4914-90B1-8B05E239006A}" dt="2017-12-08T03:03:40.484" v="28" actId="478"/>
        <pc:sldMkLst>
          <pc:docMk/>
          <pc:sldMk cId="4087166428" sldId="280"/>
        </pc:sldMkLst>
      </pc:sldChg>
      <pc:sldChg chg="add">
        <pc:chgData name="Steve Chen" userId="51ea8dc4730ad79a" providerId="LiveId" clId="{12C15744-8637-4914-90B1-8B05E239006A}" dt="2017-12-08T03:03:40.564" v="29" actId="478"/>
        <pc:sldMkLst>
          <pc:docMk/>
          <pc:sldMk cId="183619917" sldId="281"/>
        </pc:sldMkLst>
      </pc:sldChg>
      <pc:sldChg chg="del">
        <pc:chgData name="Steve Chen" userId="51ea8dc4730ad79a" providerId="LiveId" clId="{12C15744-8637-4914-90B1-8B05E239006A}" dt="2017-12-08T03:03:31.619" v="16" actId="2696"/>
        <pc:sldMkLst>
          <pc:docMk/>
          <pc:sldMk cId="2589135583" sldId="281"/>
        </pc:sldMkLst>
      </pc:sldChg>
      <pc:sldChg chg="add">
        <pc:chgData name="Steve Chen" userId="51ea8dc4730ad79a" providerId="LiveId" clId="{12C15744-8637-4914-90B1-8B05E239006A}" dt="2017-12-08T03:03:40.605" v="30" actId="478"/>
        <pc:sldMkLst>
          <pc:docMk/>
          <pc:sldMk cId="1962656966" sldId="282"/>
        </pc:sldMkLst>
      </pc:sldChg>
      <pc:sldChg chg="del">
        <pc:chgData name="Steve Chen" userId="51ea8dc4730ad79a" providerId="LiveId" clId="{12C15744-8637-4914-90B1-8B05E239006A}" dt="2017-12-08T03:03:31.459" v="9" actId="2696"/>
        <pc:sldMkLst>
          <pc:docMk/>
          <pc:sldMk cId="1458839763" sldId="283"/>
        </pc:sldMkLst>
      </pc:sldChg>
      <pc:sldChg chg="add">
        <pc:chgData name="Steve Chen" userId="51ea8dc4730ad79a" providerId="LiveId" clId="{12C15744-8637-4914-90B1-8B05E239006A}" dt="2017-12-08T03:03:40.613" v="31" actId="478"/>
        <pc:sldMkLst>
          <pc:docMk/>
          <pc:sldMk cId="3649788636" sldId="283"/>
        </pc:sldMkLst>
      </pc:sldChg>
      <pc:sldChg chg="del">
        <pc:chgData name="Steve Chen" userId="51ea8dc4730ad79a" providerId="LiveId" clId="{12C15744-8637-4914-90B1-8B05E239006A}" dt="2017-12-08T03:03:31.472" v="10" actId="2696"/>
        <pc:sldMkLst>
          <pc:docMk/>
          <pc:sldMk cId="1833288840" sldId="284"/>
        </pc:sldMkLst>
      </pc:sldChg>
      <pc:sldChg chg="add del">
        <pc:chgData name="Steve Chen" userId="51ea8dc4730ad79a" providerId="LiveId" clId="{12C15744-8637-4914-90B1-8B05E239006A}" dt="2017-12-08T20:29:16.724" v="2756" actId="2696"/>
        <pc:sldMkLst>
          <pc:docMk/>
          <pc:sldMk cId="3895728151" sldId="284"/>
        </pc:sldMkLst>
      </pc:sldChg>
      <pc:sldChg chg="add del">
        <pc:chgData name="Steve Chen" userId="51ea8dc4730ad79a" providerId="LiveId" clId="{12C15744-8637-4914-90B1-8B05E239006A}" dt="2017-12-08T20:29:16.719" v="2755" actId="2696"/>
        <pc:sldMkLst>
          <pc:docMk/>
          <pc:sldMk cId="1251675051" sldId="285"/>
        </pc:sldMkLst>
      </pc:sldChg>
      <pc:sldChg chg="add del">
        <pc:chgData name="Steve Chen" userId="51ea8dc4730ad79a" providerId="LiveId" clId="{12C15744-8637-4914-90B1-8B05E239006A}" dt="2017-12-08T20:29:09.576" v="2754" actId="2696"/>
        <pc:sldMkLst>
          <pc:docMk/>
          <pc:sldMk cId="2646647888" sldId="286"/>
        </pc:sldMkLst>
      </pc:sldChg>
      <pc:sldChg chg="del">
        <pc:chgData name="Steve Chen" userId="51ea8dc4730ad79a" providerId="LiveId" clId="{12C15744-8637-4914-90B1-8B05E239006A}" dt="2017-12-08T03:03:31.641" v="18" actId="2696"/>
        <pc:sldMkLst>
          <pc:docMk/>
          <pc:sldMk cId="3985287465" sldId="286"/>
        </pc:sldMkLst>
      </pc:sldChg>
      <pc:sldChg chg="add del">
        <pc:chgData name="Steve Chen" userId="51ea8dc4730ad79a" providerId="LiveId" clId="{12C15744-8637-4914-90B1-8B05E239006A}" dt="2017-12-08T20:29:09.570" v="2753" actId="2696"/>
        <pc:sldMkLst>
          <pc:docMk/>
          <pc:sldMk cId="2035693203" sldId="287"/>
        </pc:sldMkLst>
      </pc:sldChg>
      <pc:sldChg chg="add del">
        <pc:chgData name="Steve Chen" userId="51ea8dc4730ad79a" providerId="LiveId" clId="{12C15744-8637-4914-90B1-8B05E239006A}" dt="2017-12-08T20:29:09.564" v="2752" actId="2696"/>
        <pc:sldMkLst>
          <pc:docMk/>
          <pc:sldMk cId="762966135" sldId="288"/>
        </pc:sldMkLst>
      </pc:sldChg>
      <pc:sldChg chg="add del">
        <pc:chgData name="Steve Chen" userId="51ea8dc4730ad79a" providerId="LiveId" clId="{12C15744-8637-4914-90B1-8B05E239006A}" dt="2017-12-08T20:29:09.559" v="2751" actId="2696"/>
        <pc:sldMkLst>
          <pc:docMk/>
          <pc:sldMk cId="2890855772" sldId="289"/>
        </pc:sldMkLst>
      </pc:sldChg>
      <pc:sldChg chg="add del">
        <pc:chgData name="Steve Chen" userId="51ea8dc4730ad79a" providerId="LiveId" clId="{12C15744-8637-4914-90B1-8B05E239006A}" dt="2017-12-08T20:29:09.553" v="2750" actId="2696"/>
        <pc:sldMkLst>
          <pc:docMk/>
          <pc:sldMk cId="2273547912" sldId="290"/>
        </pc:sldMkLst>
      </pc:sldChg>
      <pc:sldChg chg="add del">
        <pc:chgData name="Steve Chen" userId="51ea8dc4730ad79a" providerId="LiveId" clId="{12C15744-8637-4914-90B1-8B05E239006A}" dt="2017-12-08T20:29:03.947" v="2749" actId="2696"/>
        <pc:sldMkLst>
          <pc:docMk/>
          <pc:sldMk cId="3761206351" sldId="291"/>
        </pc:sldMkLst>
      </pc:sldChg>
      <pc:sldChg chg="add del">
        <pc:chgData name="Steve Chen" userId="51ea8dc4730ad79a" providerId="LiveId" clId="{12C15744-8637-4914-90B1-8B05E239006A}" dt="2017-12-08T20:29:03.940" v="2748" actId="2696"/>
        <pc:sldMkLst>
          <pc:docMk/>
          <pc:sldMk cId="1191434656" sldId="292"/>
        </pc:sldMkLst>
      </pc:sldChg>
      <pc:sldChg chg="add del">
        <pc:chgData name="Steve Chen" userId="51ea8dc4730ad79a" providerId="LiveId" clId="{12C15744-8637-4914-90B1-8B05E239006A}" dt="2017-12-08T20:29:03.934" v="2747" actId="2696"/>
        <pc:sldMkLst>
          <pc:docMk/>
          <pc:sldMk cId="3820568123" sldId="293"/>
        </pc:sldMkLst>
      </pc:sldChg>
      <pc:sldChg chg="add del">
        <pc:chgData name="Steve Chen" userId="51ea8dc4730ad79a" providerId="LiveId" clId="{12C15744-8637-4914-90B1-8B05E239006A}" dt="2017-12-08T20:29:03.928" v="2746" actId="2696"/>
        <pc:sldMkLst>
          <pc:docMk/>
          <pc:sldMk cId="2778923086" sldId="294"/>
        </pc:sldMkLst>
      </pc:sldChg>
      <pc:sldChg chg="modSp add del">
        <pc:chgData name="Steve Chen" userId="51ea8dc4730ad79a" providerId="LiveId" clId="{12C15744-8637-4914-90B1-8B05E239006A}" dt="2017-12-08T20:29:03.922" v="2745" actId="2696"/>
        <pc:sldMkLst>
          <pc:docMk/>
          <pc:sldMk cId="3476179042" sldId="295"/>
        </pc:sldMkLst>
        <pc:spChg chg="mod">
          <ac:chgData name="Steve Chen" userId="51ea8dc4730ad79a" providerId="LiveId" clId="{12C15744-8637-4914-90B1-8B05E239006A}" dt="2017-12-08T20:18:08.265" v="2552" actId="20577"/>
          <ac:spMkLst>
            <pc:docMk/>
            <pc:sldMk cId="3476179042" sldId="295"/>
            <ac:spMk id="3" creationId="{42CFC89F-6658-4F3C-B8B3-BD914E93EFCB}"/>
          </ac:spMkLst>
        </pc:spChg>
      </pc:sldChg>
      <pc:sldChg chg="modSp add del">
        <pc:chgData name="Steve Chen" userId="51ea8dc4730ad79a" providerId="LiveId" clId="{12C15744-8637-4914-90B1-8B05E239006A}" dt="2017-12-08T20:29:03.916" v="2744" actId="2696"/>
        <pc:sldMkLst>
          <pc:docMk/>
          <pc:sldMk cId="4288741384" sldId="296"/>
        </pc:sldMkLst>
        <pc:spChg chg="mod">
          <ac:chgData name="Steve Chen" userId="51ea8dc4730ad79a" providerId="LiveId" clId="{12C15744-8637-4914-90B1-8B05E239006A}" dt="2017-12-08T20:18:00.425" v="2546" actId="20577"/>
          <ac:spMkLst>
            <pc:docMk/>
            <pc:sldMk cId="4288741384" sldId="296"/>
            <ac:spMk id="3" creationId="{42CFC89F-6658-4F3C-B8B3-BD914E93EFCB}"/>
          </ac:spMkLst>
        </pc:spChg>
      </pc:sldChg>
      <pc:sldChg chg="modSp add del">
        <pc:chgData name="Steve Chen" userId="51ea8dc4730ad79a" providerId="LiveId" clId="{12C15744-8637-4914-90B1-8B05E239006A}" dt="2017-12-08T20:29:03.910" v="2743" actId="2696"/>
        <pc:sldMkLst>
          <pc:docMk/>
          <pc:sldMk cId="387856047" sldId="297"/>
        </pc:sldMkLst>
        <pc:spChg chg="mod">
          <ac:chgData name="Steve Chen" userId="51ea8dc4730ad79a" providerId="LiveId" clId="{12C15744-8637-4914-90B1-8B05E239006A}" dt="2017-12-08T20:17:52.346" v="2540" actId="5793"/>
          <ac:spMkLst>
            <pc:docMk/>
            <pc:sldMk cId="387856047" sldId="297"/>
            <ac:spMk id="3" creationId="{42CFC89F-6658-4F3C-B8B3-BD914E93EFCB}"/>
          </ac:spMkLst>
        </pc:spChg>
      </pc:sldChg>
      <pc:sldChg chg="modSp add del">
        <pc:chgData name="Steve Chen" userId="51ea8dc4730ad79a" providerId="LiveId" clId="{12C15744-8637-4914-90B1-8B05E239006A}" dt="2017-12-08T20:29:00.079" v="2742" actId="2696"/>
        <pc:sldMkLst>
          <pc:docMk/>
          <pc:sldMk cId="4215329208" sldId="298"/>
        </pc:sldMkLst>
        <pc:spChg chg="mod">
          <ac:chgData name="Steve Chen" userId="51ea8dc4730ad79a" providerId="LiveId" clId="{12C15744-8637-4914-90B1-8B05E239006A}" dt="2017-12-08T03:14:25.536" v="247" actId="478"/>
          <ac:spMkLst>
            <pc:docMk/>
            <pc:sldMk cId="4215329208" sldId="298"/>
            <ac:spMk id="3" creationId="{42CFC89F-6658-4F3C-B8B3-BD914E93EFCB}"/>
          </ac:spMkLst>
        </pc:spChg>
      </pc:sldChg>
      <pc:sldChg chg="delSp modSp add ord">
        <pc:chgData name="Steve Chen" userId="51ea8dc4730ad79a" providerId="LiveId" clId="{12C15744-8637-4914-90B1-8B05E239006A}" dt="2017-12-08T20:04:02.600" v="2435" actId="113"/>
        <pc:sldMkLst>
          <pc:docMk/>
          <pc:sldMk cId="3068802578" sldId="299"/>
        </pc:sldMkLst>
        <pc:spChg chg="mod">
          <ac:chgData name="Steve Chen" userId="51ea8dc4730ad79a" providerId="LiveId" clId="{12C15744-8637-4914-90B1-8B05E239006A}" dt="2017-12-08T03:14:25.536" v="247" actId="403"/>
          <ac:spMkLst>
            <pc:docMk/>
            <pc:sldMk cId="3068802578" sldId="299"/>
            <ac:spMk id="3" creationId="{42CFC89F-6658-4F3C-B8B3-BD914E93EFCB}"/>
          </ac:spMkLst>
        </pc:spChg>
        <pc:spChg chg="del">
          <ac:chgData name="Steve Chen" userId="51ea8dc4730ad79a" providerId="LiveId" clId="{12C15744-8637-4914-90B1-8B05E239006A}" dt="2017-12-08T03:13:24.669" v="210" actId="478"/>
          <ac:spMkLst>
            <pc:docMk/>
            <pc:sldMk cId="3068802578" sldId="299"/>
            <ac:spMk id="4" creationId="{6F988C28-07A0-40C8-A0B0-5A3A6DBAA500}"/>
          </ac:spMkLst>
        </pc:spChg>
        <pc:spChg chg="mod">
          <ac:chgData name="Steve Chen" userId="51ea8dc4730ad79a" providerId="LiveId" clId="{12C15744-8637-4914-90B1-8B05E239006A}" dt="2017-12-08T20:04:02.600" v="2435" actId="113"/>
          <ac:spMkLst>
            <pc:docMk/>
            <pc:sldMk cId="3068802578" sldId="299"/>
            <ac:spMk id="11" creationId="{7F17CC36-3854-450C-AC85-30A72DCC0A9A}"/>
          </ac:spMkLst>
        </pc:spChg>
      </pc:sldChg>
      <pc:sldChg chg="add del">
        <pc:chgData name="Steve Chen" userId="51ea8dc4730ad79a" providerId="LiveId" clId="{12C15744-8637-4914-90B1-8B05E239006A}" dt="2017-12-08T03:17:12.738" v="258" actId="2696"/>
        <pc:sldMkLst>
          <pc:docMk/>
          <pc:sldMk cId="3333383045" sldId="300"/>
        </pc:sldMkLst>
      </pc:sldChg>
      <pc:sldChg chg="addSp delSp modSp add mod">
        <pc:chgData name="Steve Chen" userId="51ea8dc4730ad79a" providerId="LiveId" clId="{12C15744-8637-4914-90B1-8B05E239006A}" dt="2017-12-08T20:05:14.552" v="2441" actId="1440"/>
        <pc:sldMkLst>
          <pc:docMk/>
          <pc:sldMk cId="4056939901" sldId="300"/>
        </pc:sldMkLst>
        <pc:spChg chg="del">
          <ac:chgData name="Steve Chen" userId="51ea8dc4730ad79a" providerId="LiveId" clId="{12C15744-8637-4914-90B1-8B05E239006A}" dt="2017-12-08T03:29:33.826" v="524" actId="478"/>
          <ac:spMkLst>
            <pc:docMk/>
            <pc:sldMk cId="4056939901" sldId="300"/>
            <ac:spMk id="6" creationId="{C4632D0B-7080-44E7-BDDD-BE1A391C8D5C}"/>
          </ac:spMkLst>
        </pc:spChg>
        <pc:spChg chg="del mod">
          <ac:chgData name="Steve Chen" userId="51ea8dc4730ad79a" providerId="LiveId" clId="{12C15744-8637-4914-90B1-8B05E239006A}" dt="2017-12-08T03:29:45.066" v="526" actId="478"/>
          <ac:spMkLst>
            <pc:docMk/>
            <pc:sldMk cId="4056939901" sldId="300"/>
            <ac:spMk id="7" creationId="{4F4E4762-3CFC-4A3B-8255-F60A0864107B}"/>
          </ac:spMkLst>
        </pc:spChg>
        <pc:spChg chg="add mod">
          <ac:chgData name="Steve Chen" userId="51ea8dc4730ad79a" providerId="LiveId" clId="{12C15744-8637-4914-90B1-8B05E239006A}" dt="2017-12-08T04:11:01.902" v="610" actId="1076"/>
          <ac:spMkLst>
            <pc:docMk/>
            <pc:sldMk cId="4056939901" sldId="300"/>
            <ac:spMk id="12" creationId="{250FC77E-41C6-4D3F-A8C0-669125B8C81D}"/>
          </ac:spMkLst>
        </pc:spChg>
        <pc:spChg chg="add mod">
          <ac:chgData name="Steve Chen" userId="51ea8dc4730ad79a" providerId="LiveId" clId="{12C15744-8637-4914-90B1-8B05E239006A}" dt="2017-12-08T04:11:20.580" v="619" actId="1076"/>
          <ac:spMkLst>
            <pc:docMk/>
            <pc:sldMk cId="4056939901" sldId="300"/>
            <ac:spMk id="13" creationId="{D9C4D67F-5040-459F-893B-D9AAEB9991FA}"/>
          </ac:spMkLst>
        </pc:spChg>
        <pc:spChg chg="add mod">
          <ac:chgData name="Steve Chen" userId="51ea8dc4730ad79a" providerId="LiveId" clId="{12C15744-8637-4914-90B1-8B05E239006A}" dt="2017-12-08T04:12:04.068" v="626" actId="13822"/>
          <ac:spMkLst>
            <pc:docMk/>
            <pc:sldMk cId="4056939901" sldId="300"/>
            <ac:spMk id="14" creationId="{995A521C-A7B1-4A6C-A270-7F545C03F6ED}"/>
          </ac:spMkLst>
        </pc:spChg>
        <pc:spChg chg="add">
          <ac:chgData name="Steve Chen" userId="51ea8dc4730ad79a" providerId="LiveId" clId="{12C15744-8637-4914-90B1-8B05E239006A}" dt="2017-12-08T04:11:56.007" v="623" actId="1076"/>
          <ac:spMkLst>
            <pc:docMk/>
            <pc:sldMk cId="4056939901" sldId="300"/>
            <ac:spMk id="15" creationId="{250FC77E-41C6-4D3F-A8C0-669125B8C81D}"/>
          </ac:spMkLst>
        </pc:spChg>
        <pc:spChg chg="add mod">
          <ac:chgData name="Steve Chen" userId="51ea8dc4730ad79a" providerId="LiveId" clId="{12C15744-8637-4914-90B1-8B05E239006A}" dt="2017-12-08T04:12:10.756" v="628" actId="1076"/>
          <ac:spMkLst>
            <pc:docMk/>
            <pc:sldMk cId="4056939901" sldId="300"/>
            <ac:spMk id="16" creationId="{F2B817D8-7632-4345-B23E-775DF573CB44}"/>
          </ac:spMkLst>
        </pc:spChg>
        <pc:graphicFrameChg chg="add del mod">
          <ac:chgData name="Steve Chen" userId="51ea8dc4730ad79a" providerId="LiveId" clId="{12C15744-8637-4914-90B1-8B05E239006A}" dt="2017-12-08T04:07:55.432" v="565" actId="478"/>
          <ac:graphicFrameMkLst>
            <pc:docMk/>
            <pc:sldMk cId="4056939901" sldId="300"/>
            <ac:graphicFrameMk id="8" creationId="{24FDAD37-3C66-4406-BAB3-F3F5565E1C28}"/>
          </ac:graphicFrameMkLst>
        </pc:graphicFrameChg>
        <pc:graphicFrameChg chg="add mod">
          <ac:chgData name="Steve Chen" userId="51ea8dc4730ad79a" providerId="LiveId" clId="{12C15744-8637-4914-90B1-8B05E239006A}" dt="2017-12-08T04:06:09.941" v="554" actId="14100"/>
          <ac:graphicFrameMkLst>
            <pc:docMk/>
            <pc:sldMk cId="4056939901" sldId="300"/>
            <ac:graphicFrameMk id="9" creationId="{24FDAD37-3C66-4406-BAB3-F3F5565E1C28}"/>
          </ac:graphicFrameMkLst>
        </pc:graphicFrameChg>
        <pc:graphicFrameChg chg="add del mod">
          <ac:chgData name="Steve Chen" userId="51ea8dc4730ad79a" providerId="LiveId" clId="{12C15744-8637-4914-90B1-8B05E239006A}" dt="2017-12-08T04:10:00.665" v="577" actId="478"/>
          <ac:graphicFrameMkLst>
            <pc:docMk/>
            <pc:sldMk cId="4056939901" sldId="300"/>
            <ac:graphicFrameMk id="10" creationId="{24FDAD37-3C66-4406-BAB3-F3F5565E1C28}"/>
          </ac:graphicFrameMkLst>
        </pc:graphicFrameChg>
        <pc:picChg chg="add mod">
          <ac:chgData name="Steve Chen" userId="51ea8dc4730ad79a" providerId="LiveId" clId="{12C15744-8637-4914-90B1-8B05E239006A}" dt="2017-12-08T20:05:14.048" v="2440" actId="1440"/>
          <ac:picMkLst>
            <pc:docMk/>
            <pc:sldMk cId="4056939901" sldId="300"/>
            <ac:picMk id="2" creationId="{FA2BA079-47D7-4F56-80F1-CCA80860AAB0}"/>
          </ac:picMkLst>
        </pc:picChg>
        <pc:picChg chg="add mod">
          <ac:chgData name="Steve Chen" userId="51ea8dc4730ad79a" providerId="LiveId" clId="{12C15744-8637-4914-90B1-8B05E239006A}" dt="2017-12-08T20:05:14.552" v="2441" actId="1440"/>
          <ac:picMkLst>
            <pc:docMk/>
            <pc:sldMk cId="4056939901" sldId="300"/>
            <ac:picMk id="11" creationId="{50A82A7F-844F-450A-8C28-BF69C4E0F71D}"/>
          </ac:picMkLst>
        </pc:picChg>
      </pc:sldChg>
      <pc:sldChg chg="addSp delSp modSp add">
        <pc:chgData name="Steve Chen" userId="51ea8dc4730ad79a" providerId="LiveId" clId="{12C15744-8637-4914-90B1-8B05E239006A}" dt="2017-12-08T04:22:59.131" v="844" actId="403"/>
        <pc:sldMkLst>
          <pc:docMk/>
          <pc:sldMk cId="1763078672" sldId="301"/>
        </pc:sldMkLst>
        <pc:spChg chg="mod">
          <ac:chgData name="Steve Chen" userId="51ea8dc4730ad79a" providerId="LiveId" clId="{12C15744-8637-4914-90B1-8B05E239006A}" dt="2017-12-08T04:22:30.308" v="833" actId="1076"/>
          <ac:spMkLst>
            <pc:docMk/>
            <pc:sldMk cId="1763078672" sldId="301"/>
            <ac:spMk id="12" creationId="{250FC77E-41C6-4D3F-A8C0-669125B8C81D}"/>
          </ac:spMkLst>
        </pc:spChg>
        <pc:spChg chg="del">
          <ac:chgData name="Steve Chen" userId="51ea8dc4730ad79a" providerId="LiveId" clId="{12C15744-8637-4914-90B1-8B05E239006A}" dt="2017-12-08T04:13:28.123" v="630" actId="478"/>
          <ac:spMkLst>
            <pc:docMk/>
            <pc:sldMk cId="1763078672" sldId="301"/>
            <ac:spMk id="13" creationId="{D9C4D67F-5040-459F-893B-D9AAEB9991FA}"/>
          </ac:spMkLst>
        </pc:spChg>
        <pc:spChg chg="del">
          <ac:chgData name="Steve Chen" userId="51ea8dc4730ad79a" providerId="LiveId" clId="{12C15744-8637-4914-90B1-8B05E239006A}" dt="2017-12-08T04:13:29.985" v="633" actId="478"/>
          <ac:spMkLst>
            <pc:docMk/>
            <pc:sldMk cId="1763078672" sldId="301"/>
            <ac:spMk id="14" creationId="{995A521C-A7B1-4A6C-A270-7F545C03F6ED}"/>
          </ac:spMkLst>
        </pc:spChg>
        <pc:spChg chg="del">
          <ac:chgData name="Steve Chen" userId="51ea8dc4730ad79a" providerId="LiveId" clId="{12C15744-8637-4914-90B1-8B05E239006A}" dt="2017-12-08T04:13:28.538" v="631" actId="478"/>
          <ac:spMkLst>
            <pc:docMk/>
            <pc:sldMk cId="1763078672" sldId="301"/>
            <ac:spMk id="16" creationId="{F2B817D8-7632-4345-B23E-775DF573CB44}"/>
          </ac:spMkLst>
        </pc:spChg>
        <pc:graphicFrameChg chg="add mod">
          <ac:chgData name="Steve Chen" userId="51ea8dc4730ad79a" providerId="LiveId" clId="{12C15744-8637-4914-90B1-8B05E239006A}" dt="2017-12-08T04:22:59.131" v="844" actId="403"/>
          <ac:graphicFrameMkLst>
            <pc:docMk/>
            <pc:sldMk cId="1763078672" sldId="301"/>
            <ac:graphicFrameMk id="6" creationId="{5C514F7B-5838-4B0D-8CBA-B194CDA0264E}"/>
          </ac:graphicFrameMkLst>
        </pc:graphicFrameChg>
        <pc:graphicFrameChg chg="add mod">
          <ac:chgData name="Steve Chen" userId="51ea8dc4730ad79a" providerId="LiveId" clId="{12C15744-8637-4914-90B1-8B05E239006A}" dt="2017-12-08T04:22:21.004" v="832" actId="12100"/>
          <ac:graphicFrameMkLst>
            <pc:docMk/>
            <pc:sldMk cId="1763078672" sldId="301"/>
            <ac:graphicFrameMk id="15" creationId="{C3F79A09-BD5E-4C19-A668-E90815ABC258}"/>
          </ac:graphicFrameMkLst>
        </pc:graphicFrameChg>
        <pc:picChg chg="del">
          <ac:chgData name="Steve Chen" userId="51ea8dc4730ad79a" providerId="LiveId" clId="{12C15744-8637-4914-90B1-8B05E239006A}" dt="2017-12-08T04:13:30.681" v="634" actId="478"/>
          <ac:picMkLst>
            <pc:docMk/>
            <pc:sldMk cId="1763078672" sldId="301"/>
            <ac:picMk id="2" creationId="{FA2BA079-47D7-4F56-80F1-CCA80860AAB0}"/>
          </ac:picMkLst>
        </pc:picChg>
        <pc:picChg chg="del">
          <ac:chgData name="Steve Chen" userId="51ea8dc4730ad79a" providerId="LiveId" clId="{12C15744-8637-4914-90B1-8B05E239006A}" dt="2017-12-08T04:13:29.253" v="632" actId="478"/>
          <ac:picMkLst>
            <pc:docMk/>
            <pc:sldMk cId="1763078672" sldId="301"/>
            <ac:picMk id="11" creationId="{50A82A7F-844F-450A-8C28-BF69C4E0F71D}"/>
          </ac:picMkLst>
        </pc:picChg>
      </pc:sldChg>
      <pc:sldChg chg="addSp delSp modSp add ord setBg">
        <pc:chgData name="Steve Chen" userId="51ea8dc4730ad79a" providerId="LiveId" clId="{12C15744-8637-4914-90B1-8B05E239006A}" dt="2017-12-08T04:27:34.787" v="1080" actId="20577"/>
        <pc:sldMkLst>
          <pc:docMk/>
          <pc:sldMk cId="3843657431" sldId="302"/>
        </pc:sldMkLst>
        <pc:spChg chg="mod">
          <ac:chgData name="Steve Chen" userId="51ea8dc4730ad79a" providerId="LiveId" clId="{12C15744-8637-4914-90B1-8B05E239006A}" dt="2017-12-08T04:27:34.787" v="1080" actId="20577"/>
          <ac:spMkLst>
            <pc:docMk/>
            <pc:sldMk cId="3843657431" sldId="302"/>
            <ac:spMk id="4" creationId="{9B7F5814-0EB0-4623-BF55-21EBD207C779}"/>
          </ac:spMkLst>
        </pc:spChg>
        <pc:picChg chg="add mod">
          <ac:chgData name="Steve Chen" userId="51ea8dc4730ad79a" providerId="LiveId" clId="{12C15744-8637-4914-90B1-8B05E239006A}" dt="2017-12-08T04:26:44.679" v="1054" actId="1076"/>
          <ac:picMkLst>
            <pc:docMk/>
            <pc:sldMk cId="3843657431" sldId="302"/>
            <ac:picMk id="6" creationId="{C6C735A0-69CC-4672-8290-0A1A856076DE}"/>
          </ac:picMkLst>
        </pc:picChg>
        <pc:picChg chg="add del mod">
          <ac:chgData name="Steve Chen" userId="51ea8dc4730ad79a" providerId="LiveId" clId="{12C15744-8637-4914-90B1-8B05E239006A}" dt="2017-12-08T04:27:01.050" v="1058" actId="478"/>
          <ac:picMkLst>
            <pc:docMk/>
            <pc:sldMk cId="3843657431" sldId="302"/>
            <ac:picMk id="8" creationId="{6BFA3AFC-7E98-497C-B321-74278EC15BCF}"/>
          </ac:picMkLst>
        </pc:picChg>
        <pc:picChg chg="add mod">
          <ac:chgData name="Steve Chen" userId="51ea8dc4730ad79a" providerId="LiveId" clId="{12C15744-8637-4914-90B1-8B05E239006A}" dt="2017-12-08T04:27:08.443" v="1061" actId="14100"/>
          <ac:picMkLst>
            <pc:docMk/>
            <pc:sldMk cId="3843657431" sldId="302"/>
            <ac:picMk id="10" creationId="{BED95C43-C9B2-4378-BBFB-D7FBA463EBD9}"/>
          </ac:picMkLst>
        </pc:picChg>
      </pc:sldChg>
      <pc:sldChg chg="modSp add">
        <pc:chgData name="Steve Chen" userId="51ea8dc4730ad79a" providerId="LiveId" clId="{12C15744-8637-4914-90B1-8B05E239006A}" dt="2017-12-08T18:02:24.130" v="1565" actId="14100"/>
        <pc:sldMkLst>
          <pc:docMk/>
          <pc:sldMk cId="1492304383" sldId="303"/>
        </pc:sldMkLst>
        <pc:spChg chg="mod">
          <ac:chgData name="Steve Chen" userId="51ea8dc4730ad79a" providerId="LiveId" clId="{12C15744-8637-4914-90B1-8B05E239006A}" dt="2017-12-08T04:28:03.990" v="1082" actId="20577"/>
          <ac:spMkLst>
            <pc:docMk/>
            <pc:sldMk cId="1492304383" sldId="303"/>
            <ac:spMk id="3" creationId="{42CFC89F-6658-4F3C-B8B3-BD914E93EFCB}"/>
          </ac:spMkLst>
        </pc:spChg>
        <pc:spChg chg="mod">
          <ac:chgData name="Steve Chen" userId="51ea8dc4730ad79a" providerId="LiveId" clId="{12C15744-8637-4914-90B1-8B05E239006A}" dt="2017-12-08T04:30:47.322" v="1191" actId="1076"/>
          <ac:spMkLst>
            <pc:docMk/>
            <pc:sldMk cId="1492304383" sldId="303"/>
            <ac:spMk id="4" creationId="{6F988C28-07A0-40C8-A0B0-5A3A6DBAA500}"/>
          </ac:spMkLst>
        </pc:spChg>
        <pc:spChg chg="mod">
          <ac:chgData name="Steve Chen" userId="51ea8dc4730ad79a" providerId="LiveId" clId="{12C15744-8637-4914-90B1-8B05E239006A}" dt="2017-12-08T18:02:24.130" v="1565" actId="14100"/>
          <ac:spMkLst>
            <pc:docMk/>
            <pc:sldMk cId="1492304383" sldId="303"/>
            <ac:spMk id="11" creationId="{7F17CC36-3854-450C-AC85-30A72DCC0A9A}"/>
          </ac:spMkLst>
        </pc:spChg>
      </pc:sldChg>
      <pc:sldChg chg="addSp delSp modSp add modAnim">
        <pc:chgData name="Steve Chen" userId="51ea8dc4730ad79a" providerId="LiveId" clId="{12C15744-8637-4914-90B1-8B05E239006A}" dt="2017-12-08T20:27:52.024" v="2699"/>
        <pc:sldMkLst>
          <pc:docMk/>
          <pc:sldMk cId="3030358811" sldId="304"/>
        </pc:sldMkLst>
        <pc:spChg chg="mod">
          <ac:chgData name="Steve Chen" userId="51ea8dc4730ad79a" providerId="LiveId" clId="{12C15744-8637-4914-90B1-8B05E239006A}" dt="2017-12-08T20:27:26.593" v="2695" actId="6549"/>
          <ac:spMkLst>
            <pc:docMk/>
            <pc:sldMk cId="3030358811" sldId="304"/>
            <ac:spMk id="4" creationId="{9B7F5814-0EB0-4623-BF55-21EBD207C779}"/>
          </ac:spMkLst>
        </pc:spChg>
        <pc:picChg chg="del">
          <ac:chgData name="Steve Chen" userId="51ea8dc4730ad79a" providerId="LiveId" clId="{12C15744-8637-4914-90B1-8B05E239006A}" dt="2017-12-08T04:37:42.403" v="1304" actId="478"/>
          <ac:picMkLst>
            <pc:docMk/>
            <pc:sldMk cId="3030358811" sldId="304"/>
            <ac:picMk id="6" creationId="{C6C735A0-69CC-4672-8290-0A1A856076DE}"/>
          </ac:picMkLst>
        </pc:picChg>
        <pc:picChg chg="add mod">
          <ac:chgData name="Steve Chen" userId="51ea8dc4730ad79a" providerId="LiveId" clId="{12C15744-8637-4914-90B1-8B05E239006A}" dt="2017-12-08T04:38:17.603" v="1311" actId="1076"/>
          <ac:picMkLst>
            <pc:docMk/>
            <pc:sldMk cId="3030358811" sldId="304"/>
            <ac:picMk id="7" creationId="{DC07F621-59C9-4545-911E-6971B57D4E4E}"/>
          </ac:picMkLst>
        </pc:picChg>
        <pc:picChg chg="add mod">
          <ac:chgData name="Steve Chen" userId="51ea8dc4730ad79a" providerId="LiveId" clId="{12C15744-8637-4914-90B1-8B05E239006A}" dt="2017-12-08T04:38:46.473" v="1316" actId="1076"/>
          <ac:picMkLst>
            <pc:docMk/>
            <pc:sldMk cId="3030358811" sldId="304"/>
            <ac:picMk id="9" creationId="{F1C74543-ADEB-4457-BB2F-204EB2317E57}"/>
          </ac:picMkLst>
        </pc:picChg>
        <pc:picChg chg="del mod">
          <ac:chgData name="Steve Chen" userId="51ea8dc4730ad79a" providerId="LiveId" clId="{12C15744-8637-4914-90B1-8B05E239006A}" dt="2017-12-08T04:37:42.706" v="1306" actId="478"/>
          <ac:picMkLst>
            <pc:docMk/>
            <pc:sldMk cId="3030358811" sldId="304"/>
            <ac:picMk id="10" creationId="{BED95C43-C9B2-4378-BBFB-D7FBA463EBD9}"/>
          </ac:picMkLst>
        </pc:picChg>
        <pc:picChg chg="add mod">
          <ac:chgData name="Steve Chen" userId="51ea8dc4730ad79a" providerId="LiveId" clId="{12C15744-8637-4914-90B1-8B05E239006A}" dt="2017-12-08T20:27:33.328" v="2696" actId="1076"/>
          <ac:picMkLst>
            <pc:docMk/>
            <pc:sldMk cId="3030358811" sldId="304"/>
            <ac:picMk id="12" creationId="{B001DCA7-78AB-45C4-8E03-DA23DD9BA69F}"/>
          </ac:picMkLst>
        </pc:picChg>
      </pc:sldChg>
      <pc:sldChg chg="addSp delSp modSp add mod">
        <pc:chgData name="Steve Chen" userId="51ea8dc4730ad79a" providerId="LiveId" clId="{12C15744-8637-4914-90B1-8B05E239006A}" dt="2017-12-08T20:08:15.005" v="2487" actId="1076"/>
        <pc:sldMkLst>
          <pc:docMk/>
          <pc:sldMk cId="469599962" sldId="305"/>
        </pc:sldMkLst>
        <pc:spChg chg="mod">
          <ac:chgData name="Steve Chen" userId="51ea8dc4730ad79a" providerId="LiveId" clId="{12C15744-8637-4914-90B1-8B05E239006A}" dt="2017-12-08T04:53:56.003" v="1448" actId="20577"/>
          <ac:spMkLst>
            <pc:docMk/>
            <pc:sldMk cId="469599962" sldId="305"/>
            <ac:spMk id="4" creationId="{9B7F5814-0EB0-4623-BF55-21EBD207C779}"/>
          </ac:spMkLst>
        </pc:spChg>
        <pc:spChg chg="add mod">
          <ac:chgData name="Steve Chen" userId="51ea8dc4730ad79a" providerId="LiveId" clId="{12C15744-8637-4914-90B1-8B05E239006A}" dt="2017-12-08T20:08:15.005" v="2487" actId="1076"/>
          <ac:spMkLst>
            <pc:docMk/>
            <pc:sldMk cId="469599962" sldId="305"/>
            <ac:spMk id="7" creationId="{8064D983-42EB-4610-9568-7C708B9C73E3}"/>
          </ac:spMkLst>
        </pc:spChg>
        <pc:graphicFrameChg chg="add">
          <ac:chgData name="Steve Chen" userId="51ea8dc4730ad79a" providerId="LiveId" clId="{12C15744-8637-4914-90B1-8B05E239006A}" dt="2017-12-08T04:47:48.985" v="1381" actId="20577"/>
          <ac:graphicFrameMkLst>
            <pc:docMk/>
            <pc:sldMk cId="469599962" sldId="305"/>
            <ac:graphicFrameMk id="10" creationId="{0C3B21BF-D92F-4FB2-9CE7-6B9C5697A6F9}"/>
          </ac:graphicFrameMkLst>
        </pc:graphicFrameChg>
        <pc:graphicFrameChg chg="add mod">
          <ac:chgData name="Steve Chen" userId="51ea8dc4730ad79a" providerId="LiveId" clId="{12C15744-8637-4914-90B1-8B05E239006A}" dt="2017-12-08T04:51:03.510" v="1390" actId="20577"/>
          <ac:graphicFrameMkLst>
            <pc:docMk/>
            <pc:sldMk cId="469599962" sldId="305"/>
            <ac:graphicFrameMk id="11" creationId="{D56AC1EA-1981-4CD7-A31F-094ACF37CF6B}"/>
          </ac:graphicFrameMkLst>
        </pc:graphicFrameChg>
        <pc:picChg chg="add del mod">
          <ac:chgData name="Steve Chen" userId="51ea8dc4730ad79a" providerId="LiveId" clId="{12C15744-8637-4914-90B1-8B05E239006A}" dt="2017-12-08T04:47:41.594" v="1379" actId="478"/>
          <ac:picMkLst>
            <pc:docMk/>
            <pc:sldMk cId="469599962" sldId="305"/>
            <ac:picMk id="5" creationId="{4F67F47D-FE6F-4B66-A2C9-0FCF10BFDB4E}"/>
          </ac:picMkLst>
        </pc:picChg>
        <pc:picChg chg="add mod">
          <ac:chgData name="Steve Chen" userId="51ea8dc4730ad79a" providerId="LiveId" clId="{12C15744-8637-4914-90B1-8B05E239006A}" dt="2017-12-08T20:06:13.168" v="2442" actId="1076"/>
          <ac:picMkLst>
            <pc:docMk/>
            <pc:sldMk cId="469599962" sldId="305"/>
            <ac:picMk id="6" creationId="{58CBDD31-0D4F-440E-9244-96D82CACB880}"/>
          </ac:picMkLst>
        </pc:picChg>
        <pc:picChg chg="del">
          <ac:chgData name="Steve Chen" userId="51ea8dc4730ad79a" providerId="LiveId" clId="{12C15744-8637-4914-90B1-8B05E239006A}" dt="2017-12-08T04:39:44.466" v="1325" actId="478"/>
          <ac:picMkLst>
            <pc:docMk/>
            <pc:sldMk cId="469599962" sldId="305"/>
            <ac:picMk id="7" creationId="{DC07F621-59C9-4545-911E-6971B57D4E4E}"/>
          </ac:picMkLst>
        </pc:picChg>
        <pc:picChg chg="add mod">
          <ac:chgData name="Steve Chen" userId="51ea8dc4730ad79a" providerId="LiveId" clId="{12C15744-8637-4914-90B1-8B05E239006A}" dt="2017-12-08T20:06:15.384" v="2443" actId="1076"/>
          <ac:picMkLst>
            <pc:docMk/>
            <pc:sldMk cId="469599962" sldId="305"/>
            <ac:picMk id="8" creationId="{DBDD3AE2-C70C-4760-8775-310F9E695843}"/>
          </ac:picMkLst>
        </pc:picChg>
        <pc:picChg chg="del">
          <ac:chgData name="Steve Chen" userId="51ea8dc4730ad79a" providerId="LiveId" clId="{12C15744-8637-4914-90B1-8B05E239006A}" dt="2017-12-08T04:39:42.339" v="1324" actId="478"/>
          <ac:picMkLst>
            <pc:docMk/>
            <pc:sldMk cId="469599962" sldId="305"/>
            <ac:picMk id="9" creationId="{F1C74543-ADEB-4457-BB2F-204EB2317E57}"/>
          </ac:picMkLst>
        </pc:picChg>
        <pc:picChg chg="del">
          <ac:chgData name="Steve Chen" userId="51ea8dc4730ad79a" providerId="LiveId" clId="{12C15744-8637-4914-90B1-8B05E239006A}" dt="2017-12-08T04:39:41.818" v="1323" actId="478"/>
          <ac:picMkLst>
            <pc:docMk/>
            <pc:sldMk cId="469599962" sldId="305"/>
            <ac:picMk id="12" creationId="{B001DCA7-78AB-45C4-8E03-DA23DD9BA69F}"/>
          </ac:picMkLst>
        </pc:picChg>
      </pc:sldChg>
      <pc:sldChg chg="addSp delSp modSp add">
        <pc:chgData name="Steve Chen" userId="51ea8dc4730ad79a" providerId="LiveId" clId="{12C15744-8637-4914-90B1-8B05E239006A}" dt="2017-12-08T20:25:24.024" v="2604" actId="12"/>
        <pc:sldMkLst>
          <pc:docMk/>
          <pc:sldMk cId="189642008" sldId="306"/>
        </pc:sldMkLst>
        <pc:spChg chg="add mod">
          <ac:chgData name="Steve Chen" userId="51ea8dc4730ad79a" providerId="LiveId" clId="{12C15744-8637-4914-90B1-8B05E239006A}" dt="2017-12-08T20:25:24.024" v="2604" actId="12"/>
          <ac:spMkLst>
            <pc:docMk/>
            <pc:sldMk cId="189642008" sldId="306"/>
            <ac:spMk id="6" creationId="{5013843B-5B50-4A00-9932-FFB417A0B874}"/>
          </ac:spMkLst>
        </pc:spChg>
        <pc:spChg chg="del">
          <ac:chgData name="Steve Chen" userId="51ea8dc4730ad79a" providerId="LiveId" clId="{12C15744-8637-4914-90B1-8B05E239006A}" dt="2017-12-08T04:54:10.474" v="1450" actId="478"/>
          <ac:spMkLst>
            <pc:docMk/>
            <pc:sldMk cId="189642008" sldId="306"/>
            <ac:spMk id="12" creationId="{250FC77E-41C6-4D3F-A8C0-669125B8C81D}"/>
          </ac:spMkLst>
        </pc:spChg>
        <pc:graphicFrameChg chg="del">
          <ac:chgData name="Steve Chen" userId="51ea8dc4730ad79a" providerId="LiveId" clId="{12C15744-8637-4914-90B1-8B05E239006A}" dt="2017-12-08T04:54:13.726" v="1452" actId="478"/>
          <ac:graphicFrameMkLst>
            <pc:docMk/>
            <pc:sldMk cId="189642008" sldId="306"/>
            <ac:graphicFrameMk id="6" creationId="{5C514F7B-5838-4B0D-8CBA-B194CDA0264E}"/>
          </ac:graphicFrameMkLst>
        </pc:graphicFrameChg>
        <pc:graphicFrameChg chg="del">
          <ac:chgData name="Steve Chen" userId="51ea8dc4730ad79a" providerId="LiveId" clId="{12C15744-8637-4914-90B1-8B05E239006A}" dt="2017-12-08T04:54:12.573" v="1451" actId="478"/>
          <ac:graphicFrameMkLst>
            <pc:docMk/>
            <pc:sldMk cId="189642008" sldId="306"/>
            <ac:graphicFrameMk id="15" creationId="{C3F79A09-BD5E-4C19-A668-E90815ABC258}"/>
          </ac:graphicFrameMkLst>
        </pc:graphicFrameChg>
      </pc:sldChg>
      <pc:sldChg chg="addSp delSp modSp add">
        <pc:chgData name="Steve Chen" userId="51ea8dc4730ad79a" providerId="LiveId" clId="{12C15744-8637-4914-90B1-8B05E239006A}" dt="2017-12-08T20:25:32.481" v="2606" actId="20577"/>
        <pc:sldMkLst>
          <pc:docMk/>
          <pc:sldMk cId="896536087" sldId="307"/>
        </pc:sldMkLst>
        <pc:spChg chg="mod">
          <ac:chgData name="Steve Chen" userId="51ea8dc4730ad79a" providerId="LiveId" clId="{12C15744-8637-4914-90B1-8B05E239006A}" dt="2017-12-08T20:25:32.481" v="2606" actId="20577"/>
          <ac:spMkLst>
            <pc:docMk/>
            <pc:sldMk cId="896536087" sldId="307"/>
            <ac:spMk id="6" creationId="{5013843B-5B50-4A00-9932-FFB417A0B874}"/>
          </ac:spMkLst>
        </pc:spChg>
        <pc:spChg chg="add del mod">
          <ac:chgData name="Steve Chen" userId="51ea8dc4730ad79a" providerId="LiveId" clId="{12C15744-8637-4914-90B1-8B05E239006A}" dt="2017-12-08T18:07:27.348" v="1618"/>
          <ac:spMkLst>
            <pc:docMk/>
            <pc:sldMk cId="896536087" sldId="307"/>
            <ac:spMk id="7" creationId="{2F84A122-783F-4AAF-82E4-7F337D062CBA}"/>
          </ac:spMkLst>
        </pc:spChg>
        <pc:spChg chg="add del mod">
          <ac:chgData name="Steve Chen" userId="51ea8dc4730ad79a" providerId="LiveId" clId="{12C15744-8637-4914-90B1-8B05E239006A}" dt="2017-12-08T20:09:30.502" v="2492" actId="478"/>
          <ac:spMkLst>
            <pc:docMk/>
            <pc:sldMk cId="896536087" sldId="307"/>
            <ac:spMk id="8" creationId="{693B5E02-E419-4908-A8E5-C6AC67F0ACA5}"/>
          </ac:spMkLst>
        </pc:spChg>
      </pc:sldChg>
      <pc:sldChg chg="addSp delSp modSp add">
        <pc:chgData name="Steve Chen" userId="51ea8dc4730ad79a" providerId="LiveId" clId="{12C15744-8637-4914-90B1-8B05E239006A}" dt="2017-12-08T18:15:44.351" v="1899" actId="20577"/>
        <pc:sldMkLst>
          <pc:docMk/>
          <pc:sldMk cId="1993256645" sldId="308"/>
        </pc:sldMkLst>
        <pc:spChg chg="mod">
          <ac:chgData name="Steve Chen" userId="51ea8dc4730ad79a" providerId="LiveId" clId="{12C15744-8637-4914-90B1-8B05E239006A}" dt="2017-12-08T18:07:53.608" v="1695" actId="20577"/>
          <ac:spMkLst>
            <pc:docMk/>
            <pc:sldMk cId="1993256645" sldId="308"/>
            <ac:spMk id="6" creationId="{5013843B-5B50-4A00-9932-FFB417A0B874}"/>
          </ac:spMkLst>
        </pc:spChg>
        <pc:spChg chg="add mod">
          <ac:chgData name="Steve Chen" userId="51ea8dc4730ad79a" providerId="LiveId" clId="{12C15744-8637-4914-90B1-8B05E239006A}" dt="2017-12-08T18:15:44.351" v="1899" actId="20577"/>
          <ac:spMkLst>
            <pc:docMk/>
            <pc:sldMk cId="1993256645" sldId="308"/>
            <ac:spMk id="8" creationId="{185AAFD4-7B3E-4E4F-9310-3A1C3D43799B}"/>
          </ac:spMkLst>
        </pc:spChg>
        <pc:graphicFrameChg chg="add del mod">
          <ac:chgData name="Steve Chen" userId="51ea8dc4730ad79a" providerId="LiveId" clId="{12C15744-8637-4914-90B1-8B05E239006A}" dt="2017-12-08T18:09:46.003" v="1719" actId="478"/>
          <ac:graphicFrameMkLst>
            <pc:docMk/>
            <pc:sldMk cId="1993256645" sldId="308"/>
            <ac:graphicFrameMk id="2" creationId="{412C0222-BDD3-41F9-8DAB-A87A43DFC605}"/>
          </ac:graphicFrameMkLst>
        </pc:graphicFrameChg>
        <pc:graphicFrameChg chg="add mod">
          <ac:chgData name="Steve Chen" userId="51ea8dc4730ad79a" providerId="LiveId" clId="{12C15744-8637-4914-90B1-8B05E239006A}" dt="2017-12-08T18:15:39.943" v="1887" actId="1076"/>
          <ac:graphicFrameMkLst>
            <pc:docMk/>
            <pc:sldMk cId="1993256645" sldId="308"/>
            <ac:graphicFrameMk id="7" creationId="{E4DA50AB-07C5-468B-A463-F5BDDA588744}"/>
          </ac:graphicFrameMkLst>
        </pc:graphicFrameChg>
      </pc:sldChg>
      <pc:sldChg chg="addSp delSp modSp add">
        <pc:chgData name="Steve Chen" userId="51ea8dc4730ad79a" providerId="LiveId" clId="{12C15744-8637-4914-90B1-8B05E239006A}" dt="2017-12-08T18:35:16.534" v="2104" actId="1076"/>
        <pc:sldMkLst>
          <pc:docMk/>
          <pc:sldMk cId="41750034" sldId="309"/>
        </pc:sldMkLst>
        <pc:spChg chg="mod">
          <ac:chgData name="Steve Chen" userId="51ea8dc4730ad79a" providerId="LiveId" clId="{12C15744-8637-4914-90B1-8B05E239006A}" dt="2017-12-08T18:23:56.528" v="2004" actId="20577"/>
          <ac:spMkLst>
            <pc:docMk/>
            <pc:sldMk cId="41750034" sldId="309"/>
            <ac:spMk id="4" creationId="{9B7F5814-0EB0-4623-BF55-21EBD207C779}"/>
          </ac:spMkLst>
        </pc:spChg>
        <pc:spChg chg="add del mod">
          <ac:chgData name="Steve Chen" userId="51ea8dc4730ad79a" providerId="LiveId" clId="{12C15744-8637-4914-90B1-8B05E239006A}" dt="2017-12-08T18:19:20.716" v="1944" actId="478"/>
          <ac:spMkLst>
            <pc:docMk/>
            <pc:sldMk cId="41750034" sldId="309"/>
            <ac:spMk id="5" creationId="{451862D7-28DB-44E1-A439-E84A54CFE0C0}"/>
          </ac:spMkLst>
        </pc:spChg>
        <pc:spChg chg="add del">
          <ac:chgData name="Steve Chen" userId="51ea8dc4730ad79a" providerId="LiveId" clId="{12C15744-8637-4914-90B1-8B05E239006A}" dt="2017-12-08T18:19:22.858" v="1946"/>
          <ac:spMkLst>
            <pc:docMk/>
            <pc:sldMk cId="41750034" sldId="309"/>
            <ac:spMk id="7" creationId="{D1C3CAE5-4F61-47CE-9491-EFBFAD66BFE9}"/>
          </ac:spMkLst>
        </pc:spChg>
        <pc:spChg chg="add del mod">
          <ac:chgData name="Steve Chen" userId="51ea8dc4730ad79a" providerId="LiveId" clId="{12C15744-8637-4914-90B1-8B05E239006A}" dt="2017-12-08T18:26:13.834" v="2005" actId="478"/>
          <ac:spMkLst>
            <pc:docMk/>
            <pc:sldMk cId="41750034" sldId="309"/>
            <ac:spMk id="9" creationId="{95396F59-4336-4198-B98E-BA857426183B}"/>
          </ac:spMkLst>
        </pc:spChg>
        <pc:spChg chg="add del">
          <ac:chgData name="Steve Chen" userId="51ea8dc4730ad79a" providerId="LiveId" clId="{12C15744-8637-4914-90B1-8B05E239006A}" dt="2017-12-08T18:26:20.615" v="2007"/>
          <ac:spMkLst>
            <pc:docMk/>
            <pc:sldMk cId="41750034" sldId="309"/>
            <ac:spMk id="10" creationId="{1244DA99-E092-4F46-AEC0-7A901092203F}"/>
          </ac:spMkLst>
        </pc:spChg>
        <pc:spChg chg="add mod">
          <ac:chgData name="Steve Chen" userId="51ea8dc4730ad79a" providerId="LiveId" clId="{12C15744-8637-4914-90B1-8B05E239006A}" dt="2017-12-08T18:35:16.534" v="2104" actId="1076"/>
          <ac:spMkLst>
            <pc:docMk/>
            <pc:sldMk cId="41750034" sldId="309"/>
            <ac:spMk id="11" creationId="{C1F2130C-FF2D-4EB2-A1F7-062F8A1742D6}"/>
          </ac:spMkLst>
        </pc:spChg>
        <pc:spChg chg="add del">
          <ac:chgData name="Steve Chen" userId="51ea8dc4730ad79a" providerId="LiveId" clId="{12C15744-8637-4914-90B1-8B05E239006A}" dt="2017-12-08T18:26:52.573" v="2013"/>
          <ac:spMkLst>
            <pc:docMk/>
            <pc:sldMk cId="41750034" sldId="309"/>
            <ac:spMk id="12" creationId="{66B56E1D-652C-488F-9A07-A7C362ED8C13}"/>
          </ac:spMkLst>
        </pc:spChg>
        <pc:spChg chg="add mod">
          <ac:chgData name="Steve Chen" userId="51ea8dc4730ad79a" providerId="LiveId" clId="{12C15744-8637-4914-90B1-8B05E239006A}" dt="2017-12-08T18:35:12.854" v="2103" actId="1076"/>
          <ac:spMkLst>
            <pc:docMk/>
            <pc:sldMk cId="41750034" sldId="309"/>
            <ac:spMk id="13" creationId="{51391B77-4D8E-4870-BAFA-93B0F8140A82}"/>
          </ac:spMkLst>
        </pc:spChg>
        <pc:spChg chg="add del">
          <ac:chgData name="Steve Chen" userId="51ea8dc4730ad79a" providerId="LiveId" clId="{12C15744-8637-4914-90B1-8B05E239006A}" dt="2017-12-08T18:27:09.621" v="2017"/>
          <ac:spMkLst>
            <pc:docMk/>
            <pc:sldMk cId="41750034" sldId="309"/>
            <ac:spMk id="14" creationId="{FE26C8CB-A907-4808-AF81-60954D045601}"/>
          </ac:spMkLst>
        </pc:spChg>
        <pc:spChg chg="add mod">
          <ac:chgData name="Steve Chen" userId="51ea8dc4730ad79a" providerId="LiveId" clId="{12C15744-8637-4914-90B1-8B05E239006A}" dt="2017-12-08T18:35:09.894" v="2102" actId="1076"/>
          <ac:spMkLst>
            <pc:docMk/>
            <pc:sldMk cId="41750034" sldId="309"/>
            <ac:spMk id="15" creationId="{9FD922C0-8EF1-4148-ACB5-B92DC081E18E}"/>
          </ac:spMkLst>
        </pc:spChg>
        <pc:spChg chg="add del mod">
          <ac:chgData name="Steve Chen" userId="51ea8dc4730ad79a" providerId="LiveId" clId="{12C15744-8637-4914-90B1-8B05E239006A}" dt="2017-12-08T18:33:59.963" v="2081"/>
          <ac:spMkLst>
            <pc:docMk/>
            <pc:sldMk cId="41750034" sldId="309"/>
            <ac:spMk id="25" creationId="{BB716DF4-C7EE-4769-9CEA-3EB500E80AD3}"/>
          </ac:spMkLst>
        </pc:spChg>
        <pc:spChg chg="add mod">
          <ac:chgData name="Steve Chen" userId="51ea8dc4730ad79a" providerId="LiveId" clId="{12C15744-8637-4914-90B1-8B05E239006A}" dt="2017-12-08T18:34:27.828" v="2088" actId="1076"/>
          <ac:spMkLst>
            <pc:docMk/>
            <pc:sldMk cId="41750034" sldId="309"/>
            <ac:spMk id="26" creationId="{A09C2726-20A3-43C8-B868-4050184C5A6B}"/>
          </ac:spMkLst>
        </pc:spChg>
        <pc:spChg chg="add mod">
          <ac:chgData name="Steve Chen" userId="51ea8dc4730ad79a" providerId="LiveId" clId="{12C15744-8637-4914-90B1-8B05E239006A}" dt="2017-12-08T18:34:33.920" v="2093" actId="20577"/>
          <ac:spMkLst>
            <pc:docMk/>
            <pc:sldMk cId="41750034" sldId="309"/>
            <ac:spMk id="27" creationId="{CCA2CA94-6968-4BE3-984F-CEFACA645885}"/>
          </ac:spMkLst>
        </pc:spChg>
        <pc:spChg chg="add mod">
          <ac:chgData name="Steve Chen" userId="51ea8dc4730ad79a" providerId="LiveId" clId="{12C15744-8637-4914-90B1-8B05E239006A}" dt="2017-12-08T18:34:57.520" v="2099" actId="20577"/>
          <ac:spMkLst>
            <pc:docMk/>
            <pc:sldMk cId="41750034" sldId="309"/>
            <ac:spMk id="28" creationId="{2DEC71BD-98A3-4C1E-A270-0BD9D87EB3E9}"/>
          </ac:spMkLst>
        </pc:spChg>
        <pc:picChg chg="del">
          <ac:chgData name="Steve Chen" userId="51ea8dc4730ad79a" providerId="LiveId" clId="{12C15744-8637-4914-90B1-8B05E239006A}" dt="2017-12-08T18:17:09.495" v="1941" actId="478"/>
          <ac:picMkLst>
            <pc:docMk/>
            <pc:sldMk cId="41750034" sldId="309"/>
            <ac:picMk id="6" creationId="{58CBDD31-0D4F-440E-9244-96D82CACB880}"/>
          </ac:picMkLst>
        </pc:picChg>
        <pc:picChg chg="del">
          <ac:chgData name="Steve Chen" userId="51ea8dc4730ad79a" providerId="LiveId" clId="{12C15744-8637-4914-90B1-8B05E239006A}" dt="2017-12-08T18:17:08.008" v="1940" actId="478"/>
          <ac:picMkLst>
            <pc:docMk/>
            <pc:sldMk cId="41750034" sldId="309"/>
            <ac:picMk id="8" creationId="{DBDD3AE2-C70C-4760-8775-310F9E695843}"/>
          </ac:picMkLst>
        </pc:picChg>
        <pc:picChg chg="add mod">
          <ac:chgData name="Steve Chen" userId="51ea8dc4730ad79a" providerId="LiveId" clId="{12C15744-8637-4914-90B1-8B05E239006A}" dt="2017-12-08T18:35:07.352" v="2101" actId="1076"/>
          <ac:picMkLst>
            <pc:docMk/>
            <pc:sldMk cId="41750034" sldId="309"/>
            <ac:picMk id="17" creationId="{BE358221-EF8C-44DE-8FB9-52291676CE9E}"/>
          </ac:picMkLst>
        </pc:picChg>
        <pc:picChg chg="add mod">
          <ac:chgData name="Steve Chen" userId="51ea8dc4730ad79a" providerId="LiveId" clId="{12C15744-8637-4914-90B1-8B05E239006A}" dt="2017-12-08T18:35:04.015" v="2100" actId="1076"/>
          <ac:picMkLst>
            <pc:docMk/>
            <pc:sldMk cId="41750034" sldId="309"/>
            <ac:picMk id="19" creationId="{A482AFA8-2CB8-4E93-843B-6365B1B7F285}"/>
          </ac:picMkLst>
        </pc:picChg>
        <pc:picChg chg="add mod">
          <ac:chgData name="Steve Chen" userId="51ea8dc4730ad79a" providerId="LiveId" clId="{12C15744-8637-4914-90B1-8B05E239006A}" dt="2017-12-08T18:32:28.920" v="2071" actId="1038"/>
          <ac:picMkLst>
            <pc:docMk/>
            <pc:sldMk cId="41750034" sldId="309"/>
            <ac:picMk id="21" creationId="{9A179542-5ADD-4783-BBAD-AEC59C5915FA}"/>
          </ac:picMkLst>
        </pc:picChg>
        <pc:picChg chg="add mod">
          <ac:chgData name="Steve Chen" userId="51ea8dc4730ad79a" providerId="LiveId" clId="{12C15744-8637-4914-90B1-8B05E239006A}" dt="2017-12-08T18:32:26.225" v="2062" actId="1076"/>
          <ac:picMkLst>
            <pc:docMk/>
            <pc:sldMk cId="41750034" sldId="309"/>
            <ac:picMk id="22" creationId="{6B1EF4E4-CA2C-40B1-A5F8-64B209122396}"/>
          </ac:picMkLst>
        </pc:picChg>
        <pc:picChg chg="add mod">
          <ac:chgData name="Steve Chen" userId="51ea8dc4730ad79a" providerId="LiveId" clId="{12C15744-8637-4914-90B1-8B05E239006A}" dt="2017-12-08T18:33:39.556" v="2078" actId="1076"/>
          <ac:picMkLst>
            <pc:docMk/>
            <pc:sldMk cId="41750034" sldId="309"/>
            <ac:picMk id="23" creationId="{96E71FF5-BA45-4C41-BF0B-37F8364EB009}"/>
          </ac:picMkLst>
        </pc:picChg>
        <pc:picChg chg="add mod">
          <ac:chgData name="Steve Chen" userId="51ea8dc4730ad79a" providerId="LiveId" clId="{12C15744-8637-4914-90B1-8B05E239006A}" dt="2017-12-08T18:33:34.825" v="2077" actId="1076"/>
          <ac:picMkLst>
            <pc:docMk/>
            <pc:sldMk cId="41750034" sldId="309"/>
            <ac:picMk id="24" creationId="{8907D682-DF01-4714-8781-AD1E63DD6302}"/>
          </ac:picMkLst>
        </pc:picChg>
      </pc:sldChg>
      <pc:sldChg chg="addSp delSp modSp add">
        <pc:chgData name="Steve Chen" userId="51ea8dc4730ad79a" providerId="LiveId" clId="{12C15744-8637-4914-90B1-8B05E239006A}" dt="2017-12-08T18:37:02.749" v="2155" actId="122"/>
        <pc:sldMkLst>
          <pc:docMk/>
          <pc:sldMk cId="1259052996" sldId="310"/>
        </pc:sldMkLst>
        <pc:spChg chg="add mod">
          <ac:chgData name="Steve Chen" userId="51ea8dc4730ad79a" providerId="LiveId" clId="{12C15744-8637-4914-90B1-8B05E239006A}" dt="2017-12-08T18:37:02.749" v="2155" actId="122"/>
          <ac:spMkLst>
            <pc:docMk/>
            <pc:sldMk cId="1259052996" sldId="310"/>
            <ac:spMk id="18" creationId="{331E54CD-1314-40A1-84A3-2D96B466B29D}"/>
          </ac:spMkLst>
        </pc:spChg>
        <pc:spChg chg="del">
          <ac:chgData name="Steve Chen" userId="51ea8dc4730ad79a" providerId="LiveId" clId="{12C15744-8637-4914-90B1-8B05E239006A}" dt="2017-12-08T18:35:46.442" v="2107" actId="478"/>
          <ac:spMkLst>
            <pc:docMk/>
            <pc:sldMk cId="1259052996" sldId="310"/>
            <ac:spMk id="26" creationId="{A09C2726-20A3-43C8-B868-4050184C5A6B}"/>
          </ac:spMkLst>
        </pc:spChg>
        <pc:spChg chg="del">
          <ac:chgData name="Steve Chen" userId="51ea8dc4730ad79a" providerId="LiveId" clId="{12C15744-8637-4914-90B1-8B05E239006A}" dt="2017-12-08T18:35:47.690" v="2109" actId="478"/>
          <ac:spMkLst>
            <pc:docMk/>
            <pc:sldMk cId="1259052996" sldId="310"/>
            <ac:spMk id="27" creationId="{CCA2CA94-6968-4BE3-984F-CEFACA645885}"/>
          </ac:spMkLst>
        </pc:spChg>
        <pc:spChg chg="del mod">
          <ac:chgData name="Steve Chen" userId="51ea8dc4730ad79a" providerId="LiveId" clId="{12C15744-8637-4914-90B1-8B05E239006A}" dt="2017-12-08T18:35:50.531" v="2112" actId="478"/>
          <ac:spMkLst>
            <pc:docMk/>
            <pc:sldMk cId="1259052996" sldId="310"/>
            <ac:spMk id="28" creationId="{2DEC71BD-98A3-4C1E-A270-0BD9D87EB3E9}"/>
          </ac:spMkLst>
        </pc:spChg>
        <pc:picChg chg="del">
          <ac:chgData name="Steve Chen" userId="51ea8dc4730ad79a" providerId="LiveId" clId="{12C15744-8637-4914-90B1-8B05E239006A}" dt="2017-12-08T18:35:45.631" v="2106" actId="478"/>
          <ac:picMkLst>
            <pc:docMk/>
            <pc:sldMk cId="1259052996" sldId="310"/>
            <ac:picMk id="22" creationId="{6B1EF4E4-CA2C-40B1-A5F8-64B209122396}"/>
          </ac:picMkLst>
        </pc:picChg>
        <pc:picChg chg="del">
          <ac:chgData name="Steve Chen" userId="51ea8dc4730ad79a" providerId="LiveId" clId="{12C15744-8637-4914-90B1-8B05E239006A}" dt="2017-12-08T18:35:47.088" v="2108" actId="478"/>
          <ac:picMkLst>
            <pc:docMk/>
            <pc:sldMk cId="1259052996" sldId="310"/>
            <ac:picMk id="23" creationId="{96E71FF5-BA45-4C41-BF0B-37F8364EB009}"/>
          </ac:picMkLst>
        </pc:picChg>
        <pc:picChg chg="del">
          <ac:chgData name="Steve Chen" userId="51ea8dc4730ad79a" providerId="LiveId" clId="{12C15744-8637-4914-90B1-8B05E239006A}" dt="2017-12-08T18:35:48.263" v="2110" actId="478"/>
          <ac:picMkLst>
            <pc:docMk/>
            <pc:sldMk cId="1259052996" sldId="310"/>
            <ac:picMk id="24" creationId="{8907D682-DF01-4714-8781-AD1E63DD6302}"/>
          </ac:picMkLst>
        </pc:picChg>
      </pc:sldChg>
      <pc:sldChg chg="addSp delSp modSp add">
        <pc:chgData name="Steve Chen" userId="51ea8dc4730ad79a" providerId="LiveId" clId="{12C15744-8637-4914-90B1-8B05E239006A}" dt="2017-12-08T19:23:59.016" v="2289" actId="20577"/>
        <pc:sldMkLst>
          <pc:docMk/>
          <pc:sldMk cId="1026742616" sldId="311"/>
        </pc:sldMkLst>
        <pc:spChg chg="mod">
          <ac:chgData name="Steve Chen" userId="51ea8dc4730ad79a" providerId="LiveId" clId="{12C15744-8637-4914-90B1-8B05E239006A}" dt="2017-12-08T18:38:41.343" v="2159" actId="20577"/>
          <ac:spMkLst>
            <pc:docMk/>
            <pc:sldMk cId="1026742616" sldId="311"/>
            <ac:spMk id="3" creationId="{42CFC89F-6658-4F3C-B8B3-BD914E93EFCB}"/>
          </ac:spMkLst>
        </pc:spChg>
        <pc:spChg chg="mod">
          <ac:chgData name="Steve Chen" userId="51ea8dc4730ad79a" providerId="LiveId" clId="{12C15744-8637-4914-90B1-8B05E239006A}" dt="2017-12-08T19:23:59.016" v="2289" actId="20577"/>
          <ac:spMkLst>
            <pc:docMk/>
            <pc:sldMk cId="1026742616" sldId="311"/>
            <ac:spMk id="4" creationId="{6F988C28-07A0-40C8-A0B0-5A3A6DBAA500}"/>
          </ac:spMkLst>
        </pc:spChg>
        <pc:spChg chg="add mod">
          <ac:chgData name="Steve Chen" userId="51ea8dc4730ad79a" providerId="LiveId" clId="{12C15744-8637-4914-90B1-8B05E239006A}" dt="2017-12-08T19:23:28.127" v="2288" actId="20577"/>
          <ac:spMkLst>
            <pc:docMk/>
            <pc:sldMk cId="1026742616" sldId="311"/>
            <ac:spMk id="8" creationId="{27F0C8EF-5E36-4A9E-97BC-A5FDA8393D05}"/>
          </ac:spMkLst>
        </pc:spChg>
        <pc:spChg chg="del">
          <ac:chgData name="Steve Chen" userId="51ea8dc4730ad79a" providerId="LiveId" clId="{12C15744-8637-4914-90B1-8B05E239006A}" dt="2017-12-08T18:50:28.885" v="2179" actId="478"/>
          <ac:spMkLst>
            <pc:docMk/>
            <pc:sldMk cId="1026742616" sldId="311"/>
            <ac:spMk id="11" creationId="{7F17CC36-3854-450C-AC85-30A72DCC0A9A}"/>
          </ac:spMkLst>
        </pc:spChg>
        <pc:picChg chg="add del mod modCrop">
          <ac:chgData name="Steve Chen" userId="51ea8dc4730ad79a" providerId="LiveId" clId="{12C15744-8637-4914-90B1-8B05E239006A}" dt="2017-12-08T19:10:01.575" v="2222" actId="478"/>
          <ac:picMkLst>
            <pc:docMk/>
            <pc:sldMk cId="1026742616" sldId="311"/>
            <ac:picMk id="2" creationId="{1BCF71EE-70DA-48EF-8966-EFF0EC79464F}"/>
          </ac:picMkLst>
        </pc:picChg>
        <pc:picChg chg="add mod modCrop">
          <ac:chgData name="Steve Chen" userId="51ea8dc4730ad79a" providerId="LiveId" clId="{12C15744-8637-4914-90B1-8B05E239006A}" dt="2017-12-08T19:10:55.140" v="2230" actId="1076"/>
          <ac:picMkLst>
            <pc:docMk/>
            <pc:sldMk cId="1026742616" sldId="311"/>
            <ac:picMk id="6" creationId="{F3796B08-D849-4E16-BFE7-F5950809DB94}"/>
          </ac:picMkLst>
        </pc:picChg>
      </pc:sldChg>
      <pc:sldChg chg="addSp delSp modSp add">
        <pc:chgData name="Steve Chen" userId="51ea8dc4730ad79a" providerId="LiveId" clId="{12C15744-8637-4914-90B1-8B05E239006A}" dt="2017-12-08T20:28:54.251" v="2741" actId="478"/>
        <pc:sldMkLst>
          <pc:docMk/>
          <pc:sldMk cId="2356059733" sldId="312"/>
        </pc:sldMkLst>
        <pc:spChg chg="mod">
          <ac:chgData name="Steve Chen" userId="51ea8dc4730ad79a" providerId="LiveId" clId="{12C15744-8637-4914-90B1-8B05E239006A}" dt="2017-12-08T20:28:47.913" v="2739" actId="403"/>
          <ac:spMkLst>
            <pc:docMk/>
            <pc:sldMk cId="2356059733" sldId="312"/>
            <ac:spMk id="3" creationId="{42CFC89F-6658-4F3C-B8B3-BD914E93EFCB}"/>
          </ac:spMkLst>
        </pc:spChg>
        <pc:spChg chg="del mod">
          <ac:chgData name="Steve Chen" userId="51ea8dc4730ad79a" providerId="LiveId" clId="{12C15744-8637-4914-90B1-8B05E239006A}" dt="2017-12-08T20:28:51.596" v="2740" actId="478"/>
          <ac:spMkLst>
            <pc:docMk/>
            <pc:sldMk cId="2356059733" sldId="312"/>
            <ac:spMk id="4" creationId="{6F988C28-07A0-40C8-A0B0-5A3A6DBAA500}"/>
          </ac:spMkLst>
        </pc:spChg>
        <pc:spChg chg="del">
          <ac:chgData name="Steve Chen" userId="51ea8dc4730ad79a" providerId="LiveId" clId="{12C15744-8637-4914-90B1-8B05E239006A}" dt="2017-12-08T20:28:54.251" v="2741" actId="478"/>
          <ac:spMkLst>
            <pc:docMk/>
            <pc:sldMk cId="2356059733" sldId="312"/>
            <ac:spMk id="11" creationId="{7F17CC36-3854-450C-AC85-30A72DCC0A9A}"/>
          </ac:spMkLst>
        </pc:spChg>
        <pc:picChg chg="add del">
          <ac:chgData name="Steve Chen" userId="51ea8dc4730ad79a" providerId="LiveId" clId="{12C15744-8637-4914-90B1-8B05E239006A}" dt="2017-12-08T19:40:19.266" v="2330"/>
          <ac:picMkLst>
            <pc:docMk/>
            <pc:sldMk cId="2356059733" sldId="312"/>
            <ac:picMk id="2" creationId="{758F32A9-5F01-4EA1-8E8D-05869B154122}"/>
          </ac:picMkLst>
        </pc:picChg>
      </pc:sldChg>
      <pc:sldChg chg="addSp delSp modSp add">
        <pc:chgData name="Steve Chen" userId="51ea8dc4730ad79a" providerId="LiveId" clId="{12C15744-8637-4914-90B1-8B05E239006A}" dt="2017-12-08T20:26:20.630" v="2644" actId="1076"/>
        <pc:sldMkLst>
          <pc:docMk/>
          <pc:sldMk cId="2361816555" sldId="313"/>
        </pc:sldMkLst>
        <pc:spChg chg="mod">
          <ac:chgData name="Steve Chen" userId="51ea8dc4730ad79a" providerId="LiveId" clId="{12C15744-8637-4914-90B1-8B05E239006A}" dt="2017-12-08T20:26:04.832" v="2640" actId="20577"/>
          <ac:spMkLst>
            <pc:docMk/>
            <pc:sldMk cId="2361816555" sldId="313"/>
            <ac:spMk id="4" creationId="{9B7F5814-0EB0-4623-BF55-21EBD207C779}"/>
          </ac:spMkLst>
        </pc:spChg>
        <pc:spChg chg="del">
          <ac:chgData name="Steve Chen" userId="51ea8dc4730ad79a" providerId="LiveId" clId="{12C15744-8637-4914-90B1-8B05E239006A}" dt="2017-12-08T19:06:33.545" v="2206" actId="478"/>
          <ac:spMkLst>
            <pc:docMk/>
            <pc:sldMk cId="2361816555" sldId="313"/>
            <ac:spMk id="11" creationId="{C1F2130C-FF2D-4EB2-A1F7-062F8A1742D6}"/>
          </ac:spMkLst>
        </pc:spChg>
        <pc:spChg chg="del">
          <ac:chgData name="Steve Chen" userId="51ea8dc4730ad79a" providerId="LiveId" clId="{12C15744-8637-4914-90B1-8B05E239006A}" dt="2017-12-08T19:06:33.545" v="2206" actId="478"/>
          <ac:spMkLst>
            <pc:docMk/>
            <pc:sldMk cId="2361816555" sldId="313"/>
            <ac:spMk id="13" creationId="{51391B77-4D8E-4870-BAFA-93B0F8140A82}"/>
          </ac:spMkLst>
        </pc:spChg>
        <pc:spChg chg="del">
          <ac:chgData name="Steve Chen" userId="51ea8dc4730ad79a" providerId="LiveId" clId="{12C15744-8637-4914-90B1-8B05E239006A}" dt="2017-12-08T19:06:33.545" v="2206" actId="478"/>
          <ac:spMkLst>
            <pc:docMk/>
            <pc:sldMk cId="2361816555" sldId="313"/>
            <ac:spMk id="15" creationId="{9FD922C0-8EF1-4148-ACB5-B92DC081E18E}"/>
          </ac:spMkLst>
        </pc:spChg>
        <pc:spChg chg="del">
          <ac:chgData name="Steve Chen" userId="51ea8dc4730ad79a" providerId="LiveId" clId="{12C15744-8637-4914-90B1-8B05E239006A}" dt="2017-12-08T19:06:33.545" v="2206" actId="478"/>
          <ac:spMkLst>
            <pc:docMk/>
            <pc:sldMk cId="2361816555" sldId="313"/>
            <ac:spMk id="18" creationId="{331E54CD-1314-40A1-84A3-2D96B466B29D}"/>
          </ac:spMkLst>
        </pc:spChg>
        <pc:picChg chg="add mod modCrop">
          <ac:chgData name="Steve Chen" userId="51ea8dc4730ad79a" providerId="LiveId" clId="{12C15744-8637-4914-90B1-8B05E239006A}" dt="2017-12-08T20:26:20.630" v="2644" actId="1076"/>
          <ac:picMkLst>
            <pc:docMk/>
            <pc:sldMk cId="2361816555" sldId="313"/>
            <ac:picMk id="6" creationId="{8B172E58-5BE6-4903-92DC-7F7F56DC0065}"/>
          </ac:picMkLst>
        </pc:picChg>
        <pc:picChg chg="add del mod">
          <ac:chgData name="Steve Chen" userId="51ea8dc4730ad79a" providerId="LiveId" clId="{12C15744-8637-4914-90B1-8B05E239006A}" dt="2017-12-08T19:09:26.406" v="2214"/>
          <ac:picMkLst>
            <pc:docMk/>
            <pc:sldMk cId="2361816555" sldId="313"/>
            <ac:picMk id="8" creationId="{F2C424EF-6254-403F-ACE2-56A1979FDFBA}"/>
          </ac:picMkLst>
        </pc:picChg>
        <pc:picChg chg="del">
          <ac:chgData name="Steve Chen" userId="51ea8dc4730ad79a" providerId="LiveId" clId="{12C15744-8637-4914-90B1-8B05E239006A}" dt="2017-12-08T19:06:33.545" v="2206" actId="478"/>
          <ac:picMkLst>
            <pc:docMk/>
            <pc:sldMk cId="2361816555" sldId="313"/>
            <ac:picMk id="17" creationId="{BE358221-EF8C-44DE-8FB9-52291676CE9E}"/>
          </ac:picMkLst>
        </pc:picChg>
        <pc:picChg chg="del">
          <ac:chgData name="Steve Chen" userId="51ea8dc4730ad79a" providerId="LiveId" clId="{12C15744-8637-4914-90B1-8B05E239006A}" dt="2017-12-08T19:06:33.545" v="2206" actId="478"/>
          <ac:picMkLst>
            <pc:docMk/>
            <pc:sldMk cId="2361816555" sldId="313"/>
            <ac:picMk id="19" creationId="{A482AFA8-2CB8-4E93-843B-6365B1B7F285}"/>
          </ac:picMkLst>
        </pc:picChg>
        <pc:picChg chg="del">
          <ac:chgData name="Steve Chen" userId="51ea8dc4730ad79a" providerId="LiveId" clId="{12C15744-8637-4914-90B1-8B05E239006A}" dt="2017-12-08T19:06:35.127" v="2207" actId="478"/>
          <ac:picMkLst>
            <pc:docMk/>
            <pc:sldMk cId="2361816555" sldId="313"/>
            <ac:picMk id="21" creationId="{9A179542-5ADD-4783-BBAD-AEC59C5915FA}"/>
          </ac:picMkLst>
        </pc:picChg>
      </pc:sldChg>
      <pc:sldChg chg="addSp delSp modSp add ord">
        <pc:chgData name="Steve Chen" userId="51ea8dc4730ad79a" providerId="LiveId" clId="{12C15744-8637-4914-90B1-8B05E239006A}" dt="2017-12-08T20:26:28.942" v="2647" actId="1076"/>
        <pc:sldMkLst>
          <pc:docMk/>
          <pc:sldMk cId="1495432400" sldId="314"/>
        </pc:sldMkLst>
        <pc:spChg chg="del">
          <ac:chgData name="Steve Chen" userId="51ea8dc4730ad79a" providerId="LiveId" clId="{12C15744-8637-4914-90B1-8B05E239006A}" dt="2017-12-08T20:26:25.931" v="2645" actId="478"/>
          <ac:spMkLst>
            <pc:docMk/>
            <pc:sldMk cId="1495432400" sldId="314"/>
            <ac:spMk id="4" creationId="{9B7F5814-0EB0-4623-BF55-21EBD207C779}"/>
          </ac:spMkLst>
        </pc:spChg>
        <pc:spChg chg="add">
          <ac:chgData name="Steve Chen" userId="51ea8dc4730ad79a" providerId="LiveId" clId="{12C15744-8637-4914-90B1-8B05E239006A}" dt="2017-12-08T20:26:26.237" v="2646"/>
          <ac:spMkLst>
            <pc:docMk/>
            <pc:sldMk cId="1495432400" sldId="314"/>
            <ac:spMk id="6" creationId="{AE622061-92E5-449F-A20A-69C9E709B8D4}"/>
          </ac:spMkLst>
        </pc:spChg>
        <pc:picChg chg="add mod">
          <ac:chgData name="Steve Chen" userId="51ea8dc4730ad79a" providerId="LiveId" clId="{12C15744-8637-4914-90B1-8B05E239006A}" dt="2017-12-08T20:26:28.942" v="2647" actId="1076"/>
          <ac:picMkLst>
            <pc:docMk/>
            <pc:sldMk cId="1495432400" sldId="314"/>
            <ac:picMk id="5" creationId="{6CB73768-59E7-4C8F-A02B-6D6D4FC91334}"/>
          </ac:picMkLst>
        </pc:picChg>
      </pc:sldChg>
      <pc:sldChg chg="addSp delSp modSp add">
        <pc:chgData name="Steve Chen" userId="51ea8dc4730ad79a" providerId="LiveId" clId="{12C15744-8637-4914-90B1-8B05E239006A}" dt="2017-12-08T19:43:17.131" v="2336" actId="1076"/>
        <pc:sldMkLst>
          <pc:docMk/>
          <pc:sldMk cId="715065455" sldId="315"/>
        </pc:sldMkLst>
        <pc:spChg chg="mod">
          <ac:chgData name="Steve Chen" userId="51ea8dc4730ad79a" providerId="LiveId" clId="{12C15744-8637-4914-90B1-8B05E239006A}" dt="2017-12-08T19:25:44.861" v="2291" actId="20577"/>
          <ac:spMkLst>
            <pc:docMk/>
            <pc:sldMk cId="715065455" sldId="315"/>
            <ac:spMk id="3" creationId="{42CFC89F-6658-4F3C-B8B3-BD914E93EFCB}"/>
          </ac:spMkLst>
        </pc:spChg>
        <pc:spChg chg="mod">
          <ac:chgData name="Steve Chen" userId="51ea8dc4730ad79a" providerId="LiveId" clId="{12C15744-8637-4914-90B1-8B05E239006A}" dt="2017-12-08T19:38:26.240" v="2321" actId="1076"/>
          <ac:spMkLst>
            <pc:docMk/>
            <pc:sldMk cId="715065455" sldId="315"/>
            <ac:spMk id="4" creationId="{6F988C28-07A0-40C8-A0B0-5A3A6DBAA500}"/>
          </ac:spMkLst>
        </pc:spChg>
        <pc:spChg chg="del">
          <ac:chgData name="Steve Chen" userId="51ea8dc4730ad79a" providerId="LiveId" clId="{12C15744-8637-4914-90B1-8B05E239006A}" dt="2017-12-08T19:25:55.107" v="2308" actId="478"/>
          <ac:spMkLst>
            <pc:docMk/>
            <pc:sldMk cId="715065455" sldId="315"/>
            <ac:spMk id="8" creationId="{27F0C8EF-5E36-4A9E-97BC-A5FDA8393D05}"/>
          </ac:spMkLst>
        </pc:spChg>
        <pc:picChg chg="add del mod">
          <ac:chgData name="Steve Chen" userId="51ea8dc4730ad79a" providerId="LiveId" clId="{12C15744-8637-4914-90B1-8B05E239006A}" dt="2017-12-08T19:38:20.127" v="2318" actId="478"/>
          <ac:picMkLst>
            <pc:docMk/>
            <pc:sldMk cId="715065455" sldId="315"/>
            <ac:picMk id="2" creationId="{1AC15C8C-9370-4FDB-BBF1-0BC5CE020AD7}"/>
          </ac:picMkLst>
        </pc:picChg>
        <pc:picChg chg="add del mod">
          <ac:chgData name="Steve Chen" userId="51ea8dc4730ad79a" providerId="LiveId" clId="{12C15744-8637-4914-90B1-8B05E239006A}" dt="2017-12-08T19:40:00.154" v="2325"/>
          <ac:picMkLst>
            <pc:docMk/>
            <pc:sldMk cId="715065455" sldId="315"/>
            <ac:picMk id="5" creationId="{C7E8BD1D-C852-4BDB-B939-99A3D5840F80}"/>
          </ac:picMkLst>
        </pc:picChg>
        <pc:picChg chg="del">
          <ac:chgData name="Steve Chen" userId="51ea8dc4730ad79a" providerId="LiveId" clId="{12C15744-8637-4914-90B1-8B05E239006A}" dt="2017-12-08T19:25:52.591" v="2307" actId="478"/>
          <ac:picMkLst>
            <pc:docMk/>
            <pc:sldMk cId="715065455" sldId="315"/>
            <ac:picMk id="6" creationId="{F3796B08-D849-4E16-BFE7-F5950809DB94}"/>
          </ac:picMkLst>
        </pc:picChg>
        <pc:picChg chg="add mod">
          <ac:chgData name="Steve Chen" userId="51ea8dc4730ad79a" providerId="LiveId" clId="{12C15744-8637-4914-90B1-8B05E239006A}" dt="2017-12-08T19:43:17.131" v="2336" actId="1076"/>
          <ac:picMkLst>
            <pc:docMk/>
            <pc:sldMk cId="715065455" sldId="315"/>
            <ac:picMk id="7" creationId="{35AEA7FE-C291-4559-8CBC-1995A79500D1}"/>
          </ac:picMkLst>
        </pc:picChg>
      </pc:sldChg>
      <pc:sldChg chg="addSp delSp modSp add">
        <pc:chgData name="Steve Chen" userId="51ea8dc4730ad79a" providerId="LiveId" clId="{12C15744-8637-4914-90B1-8B05E239006A}" dt="2017-12-08T20:26:58.401" v="2690" actId="113"/>
        <pc:sldMkLst>
          <pc:docMk/>
          <pc:sldMk cId="4160708247" sldId="316"/>
        </pc:sldMkLst>
        <pc:spChg chg="mod">
          <ac:chgData name="Steve Chen" userId="51ea8dc4730ad79a" providerId="LiveId" clId="{12C15744-8637-4914-90B1-8B05E239006A}" dt="2017-12-08T20:26:58.401" v="2690" actId="113"/>
          <ac:spMkLst>
            <pc:docMk/>
            <pc:sldMk cId="4160708247" sldId="316"/>
            <ac:spMk id="4" creationId="{9B7F5814-0EB0-4623-BF55-21EBD207C779}"/>
          </ac:spMkLst>
        </pc:spChg>
        <pc:graphicFrameChg chg="add del mod">
          <ac:chgData name="Steve Chen" userId="51ea8dc4730ad79a" providerId="LiveId" clId="{12C15744-8637-4914-90B1-8B05E239006A}" dt="2017-12-08T20:03:16.985" v="2415"/>
          <ac:graphicFrameMkLst>
            <pc:docMk/>
            <pc:sldMk cId="4160708247" sldId="316"/>
            <ac:graphicFrameMk id="6" creationId="{C4F887F1-3DD8-4B70-AC51-6C563985C261}"/>
          </ac:graphicFrameMkLst>
        </pc:graphicFrameChg>
        <pc:graphicFrameChg chg="add del">
          <ac:chgData name="Steve Chen" userId="51ea8dc4730ad79a" providerId="LiveId" clId="{12C15744-8637-4914-90B1-8B05E239006A}" dt="2017-12-08T20:03:26.212" v="2429"/>
          <ac:graphicFrameMkLst>
            <pc:docMk/>
            <pc:sldMk cId="4160708247" sldId="316"/>
            <ac:graphicFrameMk id="7" creationId="{6CE09493-08CB-43C5-AB62-3155BF37281C}"/>
          </ac:graphicFrameMkLst>
        </pc:graphicFrameChg>
        <pc:graphicFrameChg chg="add mod modGraphic">
          <ac:chgData name="Steve Chen" userId="51ea8dc4730ad79a" providerId="LiveId" clId="{12C15744-8637-4914-90B1-8B05E239006A}" dt="2017-12-08T20:26:50.840" v="2689" actId="1076"/>
          <ac:graphicFrameMkLst>
            <pc:docMk/>
            <pc:sldMk cId="4160708247" sldId="316"/>
            <ac:graphicFrameMk id="8" creationId="{DBC1B483-C718-485F-8D79-589BDEFD0250}"/>
          </ac:graphicFrameMkLst>
        </pc:graphicFrameChg>
        <pc:picChg chg="del">
          <ac:chgData name="Steve Chen" userId="51ea8dc4730ad79a" providerId="LiveId" clId="{12C15744-8637-4914-90B1-8B05E239006A}" dt="2017-12-08T19:38:42.271" v="2324" actId="478"/>
          <ac:picMkLst>
            <pc:docMk/>
            <pc:sldMk cId="4160708247" sldId="316"/>
            <ac:picMk id="5" creationId="{6CB73768-59E7-4C8F-A02B-6D6D4FC91334}"/>
          </ac:picMkLst>
        </pc:picChg>
      </pc:sldChg>
      <pc:sldChg chg="addSp modSp add">
        <pc:chgData name="Steve Chen" userId="51ea8dc4730ad79a" providerId="LiveId" clId="{12C15744-8637-4914-90B1-8B05E239006A}" dt="2017-12-08T19:40:25.023" v="2332" actId="1076"/>
        <pc:sldMkLst>
          <pc:docMk/>
          <pc:sldMk cId="2192866285" sldId="317"/>
        </pc:sldMkLst>
        <pc:picChg chg="add mod">
          <ac:chgData name="Steve Chen" userId="51ea8dc4730ad79a" providerId="LiveId" clId="{12C15744-8637-4914-90B1-8B05E239006A}" dt="2017-12-08T19:40:25.023" v="2332" actId="1076"/>
          <ac:picMkLst>
            <pc:docMk/>
            <pc:sldMk cId="2192866285" sldId="317"/>
            <ac:picMk id="5" creationId="{3E3AABB2-30BC-4480-9407-5B29028E044D}"/>
          </ac:picMkLst>
        </pc:picChg>
      </pc:sldChg>
      <pc:sldChg chg="addSp modSp add">
        <pc:chgData name="Steve Chen" userId="51ea8dc4730ad79a" providerId="LiveId" clId="{12C15744-8637-4914-90B1-8B05E239006A}" dt="2017-12-08T19:49:30.010" v="2410"/>
        <pc:sldMkLst>
          <pc:docMk/>
          <pc:sldMk cId="432160272" sldId="318"/>
        </pc:sldMkLst>
        <pc:spChg chg="add mod">
          <ac:chgData name="Steve Chen" userId="51ea8dc4730ad79a" providerId="LiveId" clId="{12C15744-8637-4914-90B1-8B05E239006A}" dt="2017-12-08T19:49:30.010" v="2410"/>
          <ac:spMkLst>
            <pc:docMk/>
            <pc:sldMk cId="432160272" sldId="318"/>
            <ac:spMk id="6" creationId="{4FDA4601-165E-4782-9840-ABBBC95F140D}"/>
          </ac:spMkLst>
        </pc:spChg>
        <pc:spChg chg="add mod">
          <ac:chgData name="Steve Chen" userId="51ea8dc4730ad79a" providerId="LiveId" clId="{12C15744-8637-4914-90B1-8B05E239006A}" dt="2017-12-08T19:49:22.315" v="2408" actId="13822"/>
          <ac:spMkLst>
            <pc:docMk/>
            <pc:sldMk cId="432160272" sldId="318"/>
            <ac:spMk id="7" creationId="{B4F7D7C7-123E-4F85-B069-C3AFB362B0B5}"/>
          </ac:spMkLst>
        </pc:spChg>
        <pc:spChg chg="add mod">
          <ac:chgData name="Steve Chen" userId="51ea8dc4730ad79a" providerId="LiveId" clId="{12C15744-8637-4914-90B1-8B05E239006A}" dt="2017-12-08T19:48:20.838" v="2406" actId="14861"/>
          <ac:spMkLst>
            <pc:docMk/>
            <pc:sldMk cId="432160272" sldId="318"/>
            <ac:spMk id="8" creationId="{6F4B3941-6436-4AE7-81E1-2F0A9AB3E4D6}"/>
          </ac:spMkLst>
        </pc:spChg>
        <pc:spChg chg="add mod">
          <ac:chgData name="Steve Chen" userId="51ea8dc4730ad79a" providerId="LiveId" clId="{12C15744-8637-4914-90B1-8B05E239006A}" dt="2017-12-08T19:48:20.838" v="2406" actId="14861"/>
          <ac:spMkLst>
            <pc:docMk/>
            <pc:sldMk cId="432160272" sldId="318"/>
            <ac:spMk id="9" creationId="{291D26AA-24DF-423A-A1C2-82EED7839B54}"/>
          </ac:spMkLst>
        </pc:spChg>
        <pc:spChg chg="add mod">
          <ac:chgData name="Steve Chen" userId="51ea8dc4730ad79a" providerId="LiveId" clId="{12C15744-8637-4914-90B1-8B05E239006A}" dt="2017-12-08T19:49:05.595" v="2407" actId="13822"/>
          <ac:spMkLst>
            <pc:docMk/>
            <pc:sldMk cId="432160272" sldId="318"/>
            <ac:spMk id="10" creationId="{B88356F8-373F-4B34-9D42-B78C9A03DEE3}"/>
          </ac:spMkLst>
        </pc:spChg>
        <pc:spChg chg="add mod">
          <ac:chgData name="Steve Chen" userId="51ea8dc4730ad79a" providerId="LiveId" clId="{12C15744-8637-4914-90B1-8B05E239006A}" dt="2017-12-08T19:48:20.838" v="2406" actId="14861"/>
          <ac:spMkLst>
            <pc:docMk/>
            <pc:sldMk cId="432160272" sldId="318"/>
            <ac:spMk id="11" creationId="{2AAC0EC4-CFA7-4B57-99D2-EA6158EE997C}"/>
          </ac:spMkLst>
        </pc:spChg>
        <pc:spChg chg="add mod">
          <ac:chgData name="Steve Chen" userId="51ea8dc4730ad79a" providerId="LiveId" clId="{12C15744-8637-4914-90B1-8B05E239006A}" dt="2017-12-08T19:49:05.595" v="2407" actId="13822"/>
          <ac:spMkLst>
            <pc:docMk/>
            <pc:sldMk cId="432160272" sldId="318"/>
            <ac:spMk id="12" creationId="{7E06E64B-566D-4417-B5D0-20D3D831D67A}"/>
          </ac:spMkLst>
        </pc:spChg>
        <pc:spChg chg="add mod">
          <ac:chgData name="Steve Chen" userId="51ea8dc4730ad79a" providerId="LiveId" clId="{12C15744-8637-4914-90B1-8B05E239006A}" dt="2017-12-08T19:49:22.315" v="2408" actId="13822"/>
          <ac:spMkLst>
            <pc:docMk/>
            <pc:sldMk cId="432160272" sldId="318"/>
            <ac:spMk id="13" creationId="{5D4FD74A-0375-4FE9-8A65-07B50889590F}"/>
          </ac:spMkLst>
        </pc:spChg>
        <pc:spChg chg="add mod">
          <ac:chgData name="Steve Chen" userId="51ea8dc4730ad79a" providerId="LiveId" clId="{12C15744-8637-4914-90B1-8B05E239006A}" dt="2017-12-08T19:49:22.315" v="2408" actId="13822"/>
          <ac:spMkLst>
            <pc:docMk/>
            <pc:sldMk cId="432160272" sldId="318"/>
            <ac:spMk id="14" creationId="{ED2D99E3-7431-49E9-A64F-B870C2C85B1A}"/>
          </ac:spMkLst>
        </pc:spChg>
        <pc:spChg chg="add mod">
          <ac:chgData name="Steve Chen" userId="51ea8dc4730ad79a" providerId="LiveId" clId="{12C15744-8637-4914-90B1-8B05E239006A}" dt="2017-12-08T19:49:05.595" v="2407" actId="13822"/>
          <ac:spMkLst>
            <pc:docMk/>
            <pc:sldMk cId="432160272" sldId="318"/>
            <ac:spMk id="15" creationId="{09254AC9-4B3D-4490-AA0D-B8A958BD9939}"/>
          </ac:spMkLst>
        </pc:spChg>
        <pc:spChg chg="add mod">
          <ac:chgData name="Steve Chen" userId="51ea8dc4730ad79a" providerId="LiveId" clId="{12C15744-8637-4914-90B1-8B05E239006A}" dt="2017-12-08T19:49:22.315" v="2408" actId="13822"/>
          <ac:spMkLst>
            <pc:docMk/>
            <pc:sldMk cId="432160272" sldId="318"/>
            <ac:spMk id="16" creationId="{311D05C6-91C1-4EA5-B547-382C50207292}"/>
          </ac:spMkLst>
        </pc:spChg>
      </pc:sldChg>
      <pc:sldChg chg="add del">
        <pc:chgData name="Steve Chen" userId="51ea8dc4730ad79a" providerId="LiveId" clId="{12C15744-8637-4914-90B1-8B05E239006A}" dt="2017-12-08T19:40:09.146" v="2328"/>
        <pc:sldMkLst>
          <pc:docMk/>
          <pc:sldMk cId="3518428337" sldId="31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A1824-6D76-4A51-82CF-072643CDD2D5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8DE15B58-6125-43C2-B732-9989E5CAACCF}">
      <dgm:prSet phldrT="[文本]" phldr="1"/>
      <dgm:spPr/>
      <dgm:t>
        <a:bodyPr/>
        <a:lstStyle/>
        <a:p>
          <a:endParaRPr lang="zh-CN" altLang="en-US"/>
        </a:p>
      </dgm:t>
    </dgm:pt>
    <dgm:pt modelId="{576382C4-8134-4284-A166-92DB6420A730}" type="parTrans" cxnId="{9F1F2AFF-0476-4C54-BE65-BE16A12AEE90}">
      <dgm:prSet/>
      <dgm:spPr/>
      <dgm:t>
        <a:bodyPr/>
        <a:lstStyle/>
        <a:p>
          <a:endParaRPr lang="zh-CN" altLang="en-US"/>
        </a:p>
      </dgm:t>
    </dgm:pt>
    <dgm:pt modelId="{34E802A2-D2AE-4C8D-8D8C-221FA4F27FBF}" type="sibTrans" cxnId="{9F1F2AFF-0476-4C54-BE65-BE16A12AEE90}">
      <dgm:prSet/>
      <dgm:spPr/>
      <dgm:t>
        <a:bodyPr/>
        <a:lstStyle/>
        <a:p>
          <a:endParaRPr lang="zh-CN" altLang="en-US"/>
        </a:p>
      </dgm:t>
    </dgm:pt>
    <dgm:pt modelId="{D9992C38-90D5-48B4-B995-24DE35EFBA8E}">
      <dgm:prSet phldrT="[文本]" custT="1"/>
      <dgm:spPr/>
      <dgm:t>
        <a:bodyPr/>
        <a:lstStyle/>
        <a:p>
          <a:r>
            <a:rPr lang="en-US" altLang="zh-CN" sz="2000" dirty="0"/>
            <a:t>LA</a:t>
          </a:r>
          <a:endParaRPr lang="zh-CN" altLang="en-US" sz="1000" dirty="0"/>
        </a:p>
      </dgm:t>
    </dgm:pt>
    <dgm:pt modelId="{6C7E4AB8-51E0-421B-AE1F-657C554B4719}" type="parTrans" cxnId="{34A5E875-C42E-44E1-AAFF-B08C2F21390F}">
      <dgm:prSet/>
      <dgm:spPr/>
      <dgm:t>
        <a:bodyPr/>
        <a:lstStyle/>
        <a:p>
          <a:endParaRPr lang="zh-CN" altLang="en-US"/>
        </a:p>
      </dgm:t>
    </dgm:pt>
    <dgm:pt modelId="{85FD8E19-0426-4F5D-8E05-03310993161A}" type="sibTrans" cxnId="{34A5E875-C42E-44E1-AAFF-B08C2F21390F}">
      <dgm:prSet/>
      <dgm:spPr/>
      <dgm:t>
        <a:bodyPr/>
        <a:lstStyle/>
        <a:p>
          <a:endParaRPr lang="zh-CN" altLang="en-US"/>
        </a:p>
      </dgm:t>
    </dgm:pt>
    <dgm:pt modelId="{6A309763-780F-47A7-ADC5-488EA579D1C9}">
      <dgm:prSet phldrT="[文本]" custT="1"/>
      <dgm:spPr/>
      <dgm:t>
        <a:bodyPr/>
        <a:lstStyle/>
        <a:p>
          <a:r>
            <a:rPr lang="en-US" altLang="zh-CN" sz="2400" dirty="0"/>
            <a:t>New York</a:t>
          </a:r>
          <a:endParaRPr lang="zh-CN" altLang="en-US" sz="2400" dirty="0"/>
        </a:p>
      </dgm:t>
    </dgm:pt>
    <dgm:pt modelId="{CF5E0847-F889-4044-99C6-406DE4308205}" type="parTrans" cxnId="{E9DC7433-420E-4FB2-8A6F-B7EA336B6D5B}">
      <dgm:prSet/>
      <dgm:spPr/>
      <dgm:t>
        <a:bodyPr/>
        <a:lstStyle/>
        <a:p>
          <a:endParaRPr lang="zh-CN" altLang="en-US"/>
        </a:p>
      </dgm:t>
    </dgm:pt>
    <dgm:pt modelId="{29FDB550-C875-46CE-94FC-9F24E9E04608}" type="sibTrans" cxnId="{E9DC7433-420E-4FB2-8A6F-B7EA336B6D5B}">
      <dgm:prSet/>
      <dgm:spPr/>
      <dgm:t>
        <a:bodyPr/>
        <a:lstStyle/>
        <a:p>
          <a:endParaRPr lang="zh-CN" altLang="en-US"/>
        </a:p>
      </dgm:t>
    </dgm:pt>
    <dgm:pt modelId="{7765C6AE-5577-42F2-960B-672598FE6E99}">
      <dgm:prSet phldrT="[文本]"/>
      <dgm:spPr/>
      <dgm:t>
        <a:bodyPr/>
        <a:lstStyle/>
        <a:p>
          <a:r>
            <a:rPr lang="en-US" altLang="zh-CN" dirty="0"/>
            <a:t>Chicago</a:t>
          </a:r>
          <a:endParaRPr lang="zh-CN" altLang="en-US" dirty="0"/>
        </a:p>
      </dgm:t>
    </dgm:pt>
    <dgm:pt modelId="{6136CD4C-00BF-406E-92A7-781F9F7EEC54}" type="parTrans" cxnId="{721D29C3-8ADB-4DBD-8DEF-318734A06776}">
      <dgm:prSet/>
      <dgm:spPr/>
      <dgm:t>
        <a:bodyPr/>
        <a:lstStyle/>
        <a:p>
          <a:endParaRPr lang="zh-CN" altLang="en-US"/>
        </a:p>
      </dgm:t>
    </dgm:pt>
    <dgm:pt modelId="{BA76E18E-4D4D-4366-89D0-AD00B6B2482B}" type="sibTrans" cxnId="{721D29C3-8ADB-4DBD-8DEF-318734A06776}">
      <dgm:prSet/>
      <dgm:spPr/>
      <dgm:t>
        <a:bodyPr/>
        <a:lstStyle/>
        <a:p>
          <a:endParaRPr lang="zh-CN" altLang="en-US"/>
        </a:p>
      </dgm:t>
    </dgm:pt>
    <dgm:pt modelId="{6C6C8A73-2EC7-4E35-8ABC-F337E4020D14}" type="pres">
      <dgm:prSet presAssocID="{F0BA1824-6D76-4A51-82CF-072643CDD2D5}" presName="Name0" presStyleCnt="0">
        <dgm:presLayoutVars>
          <dgm:chMax val="1"/>
          <dgm:chPref val="1"/>
        </dgm:presLayoutVars>
      </dgm:prSet>
      <dgm:spPr/>
    </dgm:pt>
    <dgm:pt modelId="{A336BD6F-BF14-4C62-89C0-EF451AA89BED}" type="pres">
      <dgm:prSet presAssocID="{8DE15B58-6125-43C2-B732-9989E5CAACCF}" presName="Parent" presStyleLbl="node0" presStyleIdx="0" presStyleCnt="1">
        <dgm:presLayoutVars>
          <dgm:chMax val="5"/>
          <dgm:chPref val="5"/>
        </dgm:presLayoutVars>
      </dgm:prSet>
      <dgm:spPr/>
    </dgm:pt>
    <dgm:pt modelId="{091A5D5E-B8D2-4E17-A13C-567C4F58F239}" type="pres">
      <dgm:prSet presAssocID="{8DE15B58-6125-43C2-B732-9989E5CAACCF}" presName="Accent1" presStyleLbl="node1" presStyleIdx="0" presStyleCnt="15" custLinFactX="-200000" custLinFactNeighborX="-282336" custLinFactNeighborY="-41426"/>
      <dgm:spPr/>
    </dgm:pt>
    <dgm:pt modelId="{1BF3672F-BA5F-42F6-AA10-2449F2605F36}" type="pres">
      <dgm:prSet presAssocID="{8DE15B58-6125-43C2-B732-9989E5CAACCF}" presName="Accent2" presStyleLbl="node1" presStyleIdx="1" presStyleCnt="15" custLinFactX="-100000" custLinFactNeighborX="-193651" custLinFactNeighborY="38013"/>
      <dgm:spPr/>
    </dgm:pt>
    <dgm:pt modelId="{E2DCEA12-9974-496F-A3CA-F8E17639454E}" type="pres">
      <dgm:prSet presAssocID="{8DE15B58-6125-43C2-B732-9989E5CAACCF}" presName="Accent3" presStyleLbl="node1" presStyleIdx="2" presStyleCnt="15" custLinFactX="-500000" custLinFactY="300000" custLinFactNeighborX="-550665" custLinFactNeighborY="399793"/>
      <dgm:spPr/>
    </dgm:pt>
    <dgm:pt modelId="{9CB32BF7-DAC2-42F0-825B-16D910CB89CC}" type="pres">
      <dgm:prSet presAssocID="{8DE15B58-6125-43C2-B732-9989E5CAACCF}" presName="Accent4" presStyleLbl="node1" presStyleIdx="3" presStyleCnt="15" custLinFactX="13113" custLinFactY="-300000" custLinFactNeighborX="100000" custLinFactNeighborY="-327142"/>
      <dgm:spPr/>
    </dgm:pt>
    <dgm:pt modelId="{04392076-3210-43D0-BDA8-7C0004B890C0}" type="pres">
      <dgm:prSet presAssocID="{8DE15B58-6125-43C2-B732-9989E5CAACCF}" presName="Accent5" presStyleLbl="node1" presStyleIdx="4" presStyleCnt="15"/>
      <dgm:spPr/>
    </dgm:pt>
    <dgm:pt modelId="{B82E94A6-7200-43EF-8D66-7F3E0EE803B0}" type="pres">
      <dgm:prSet presAssocID="{8DE15B58-6125-43C2-B732-9989E5CAACCF}" presName="Accent6" presStyleLbl="node1" presStyleIdx="5" presStyleCnt="15" custLinFactX="308672" custLinFactY="-139193" custLinFactNeighborX="400000" custLinFactNeighborY="-200000"/>
      <dgm:spPr/>
    </dgm:pt>
    <dgm:pt modelId="{FFA39C8E-7146-4D67-B52C-5FEAE6AD8B40}" type="pres">
      <dgm:prSet presAssocID="{D9992C38-90D5-48B4-B995-24DE35EFBA8E}" presName="Child1" presStyleLbl="node1" presStyleIdx="6" presStyleCnt="15" custScaleX="65314" custScaleY="65314" custLinFactNeighborX="83174" custLinFactNeighborY="13377">
        <dgm:presLayoutVars>
          <dgm:chMax val="0"/>
          <dgm:chPref val="0"/>
        </dgm:presLayoutVars>
      </dgm:prSet>
      <dgm:spPr/>
    </dgm:pt>
    <dgm:pt modelId="{81CCB2FD-DC2C-4A29-8960-C82732B7C3BB}" type="pres">
      <dgm:prSet presAssocID="{D9992C38-90D5-48B4-B995-24DE35EFBA8E}" presName="Accent7" presStyleCnt="0"/>
      <dgm:spPr/>
    </dgm:pt>
    <dgm:pt modelId="{9F66B4BE-85A6-4C5D-A3D0-CDB9F1C61C73}" type="pres">
      <dgm:prSet presAssocID="{D9992C38-90D5-48B4-B995-24DE35EFBA8E}" presName="AccentHold1" presStyleLbl="node1" presStyleIdx="7" presStyleCnt="15" custLinFactNeighborX="-5687" custLinFactNeighborY="-63354"/>
      <dgm:spPr/>
    </dgm:pt>
    <dgm:pt modelId="{9C095396-24C9-4117-9EC3-E051AE4938C2}" type="pres">
      <dgm:prSet presAssocID="{D9992C38-90D5-48B4-B995-24DE35EFBA8E}" presName="Accent8" presStyleCnt="0"/>
      <dgm:spPr/>
    </dgm:pt>
    <dgm:pt modelId="{EB5B7267-2B82-4CB0-839A-A42920AF8A77}" type="pres">
      <dgm:prSet presAssocID="{D9992C38-90D5-48B4-B995-24DE35EFBA8E}" presName="AccentHold2" presStyleLbl="node1" presStyleIdx="8" presStyleCnt="15" custScaleX="38890" custScaleY="38890" custLinFactX="200000" custLinFactY="-103036" custLinFactNeighborX="228025" custLinFactNeighborY="-200000"/>
      <dgm:spPr/>
    </dgm:pt>
    <dgm:pt modelId="{A13FE652-087C-4154-A2AC-E105268DD724}" type="pres">
      <dgm:prSet presAssocID="{6A309763-780F-47A7-ADC5-488EA579D1C9}" presName="Child2" presStyleLbl="node1" presStyleIdx="9" presStyleCnt="15" custLinFactX="-95347" custLinFactY="39537" custLinFactNeighborX="-100000" custLinFactNeighborY="100000">
        <dgm:presLayoutVars>
          <dgm:chMax val="0"/>
          <dgm:chPref val="0"/>
        </dgm:presLayoutVars>
      </dgm:prSet>
      <dgm:spPr/>
    </dgm:pt>
    <dgm:pt modelId="{4C73D175-BD87-43D1-9F72-51364C57A44C}" type="pres">
      <dgm:prSet presAssocID="{6A309763-780F-47A7-ADC5-488EA579D1C9}" presName="Accent9" presStyleCnt="0"/>
      <dgm:spPr/>
    </dgm:pt>
    <dgm:pt modelId="{CD3DCD3A-C30A-4366-87D9-F46B0BBB130C}" type="pres">
      <dgm:prSet presAssocID="{6A309763-780F-47A7-ADC5-488EA579D1C9}" presName="AccentHold1" presStyleLbl="node1" presStyleIdx="10" presStyleCnt="15" custLinFactX="-200000" custLinFactY="300000" custLinFactNeighborX="-267659" custLinFactNeighborY="395471"/>
      <dgm:spPr/>
    </dgm:pt>
    <dgm:pt modelId="{BB99CB32-2A89-4995-909C-3627A15F4B4E}" type="pres">
      <dgm:prSet presAssocID="{6A309763-780F-47A7-ADC5-488EA579D1C9}" presName="Accent10" presStyleCnt="0"/>
      <dgm:spPr/>
    </dgm:pt>
    <dgm:pt modelId="{7A091C80-41C9-4128-AD95-9C1403ABD1D5}" type="pres">
      <dgm:prSet presAssocID="{6A309763-780F-47A7-ADC5-488EA579D1C9}" presName="AccentHold2" presStyleLbl="node1" presStyleIdx="11" presStyleCnt="15" custLinFactX="681404" custLinFactY="-400000" custLinFactNeighborX="700000" custLinFactNeighborY="-490878"/>
      <dgm:spPr/>
    </dgm:pt>
    <dgm:pt modelId="{E611EFD1-C9C5-4E57-82FB-7A2AA2748F8D}" type="pres">
      <dgm:prSet presAssocID="{6A309763-780F-47A7-ADC5-488EA579D1C9}" presName="Accent11" presStyleCnt="0"/>
      <dgm:spPr/>
    </dgm:pt>
    <dgm:pt modelId="{DD1BD380-85C9-4BFA-AC88-97F808746102}" type="pres">
      <dgm:prSet presAssocID="{6A309763-780F-47A7-ADC5-488EA579D1C9}" presName="AccentHold3" presStyleLbl="node1" presStyleIdx="12" presStyleCnt="15" custLinFactX="-241943" custLinFactY="-500000" custLinFactNeighborX="-300000" custLinFactNeighborY="-543634"/>
      <dgm:spPr/>
    </dgm:pt>
    <dgm:pt modelId="{566031ED-BD74-44D6-BD8B-93D9484DB7EA}" type="pres">
      <dgm:prSet presAssocID="{7765C6AE-5577-42F2-960B-672598FE6E99}" presName="Child3" presStyleLbl="node1" presStyleIdx="13" presStyleCnt="15" custScaleX="45183" custScaleY="46710" custLinFactX="-100000" custLinFactY="-53212" custLinFactNeighborX="-157368" custLinFactNeighborY="-100000">
        <dgm:presLayoutVars>
          <dgm:chMax val="0"/>
          <dgm:chPref val="0"/>
        </dgm:presLayoutVars>
      </dgm:prSet>
      <dgm:spPr/>
    </dgm:pt>
    <dgm:pt modelId="{D3E614E7-3D14-4CE7-ADE6-0AC35B41BCBE}" type="pres">
      <dgm:prSet presAssocID="{7765C6AE-5577-42F2-960B-672598FE6E99}" presName="Accent12" presStyleCnt="0"/>
      <dgm:spPr/>
    </dgm:pt>
    <dgm:pt modelId="{A545398B-7F38-4493-B333-A73D7A7396A4}" type="pres">
      <dgm:prSet presAssocID="{7765C6AE-5577-42F2-960B-672598FE6E99}" presName="AccentHold1" presStyleLbl="node1" presStyleIdx="14" presStyleCnt="15" custLinFactX="-500000" custLinFactY="200000" custLinFactNeighborX="-599697" custLinFactNeighborY="243108"/>
      <dgm:spPr/>
    </dgm:pt>
  </dgm:ptLst>
  <dgm:cxnLst>
    <dgm:cxn modelId="{32D3CC0A-F42C-4CB6-B95B-23659D03F290}" type="presOf" srcId="{7765C6AE-5577-42F2-960B-672598FE6E99}" destId="{566031ED-BD74-44D6-BD8B-93D9484DB7EA}" srcOrd="0" destOrd="0" presId="urn:microsoft.com/office/officeart/2009/3/layout/CircleRelationship"/>
    <dgm:cxn modelId="{E9DC7433-420E-4FB2-8A6F-B7EA336B6D5B}" srcId="{8DE15B58-6125-43C2-B732-9989E5CAACCF}" destId="{6A309763-780F-47A7-ADC5-488EA579D1C9}" srcOrd="1" destOrd="0" parTransId="{CF5E0847-F889-4044-99C6-406DE4308205}" sibTransId="{29FDB550-C875-46CE-94FC-9F24E9E04608}"/>
    <dgm:cxn modelId="{32316067-9E00-440B-8E34-1DEC8BAC506C}" type="presOf" srcId="{6A309763-780F-47A7-ADC5-488EA579D1C9}" destId="{A13FE652-087C-4154-A2AC-E105268DD724}" srcOrd="0" destOrd="0" presId="urn:microsoft.com/office/officeart/2009/3/layout/CircleRelationship"/>
    <dgm:cxn modelId="{34A5E875-C42E-44E1-AAFF-B08C2F21390F}" srcId="{8DE15B58-6125-43C2-B732-9989E5CAACCF}" destId="{D9992C38-90D5-48B4-B995-24DE35EFBA8E}" srcOrd="0" destOrd="0" parTransId="{6C7E4AB8-51E0-421B-AE1F-657C554B4719}" sibTransId="{85FD8E19-0426-4F5D-8E05-03310993161A}"/>
    <dgm:cxn modelId="{0A58C68F-6A2B-400B-A83E-7447615772BF}" type="presOf" srcId="{8DE15B58-6125-43C2-B732-9989E5CAACCF}" destId="{A336BD6F-BF14-4C62-89C0-EF451AA89BED}" srcOrd="0" destOrd="0" presId="urn:microsoft.com/office/officeart/2009/3/layout/CircleRelationship"/>
    <dgm:cxn modelId="{2EA7AD9B-B8AD-4FEE-94B3-95759CFB8762}" type="presOf" srcId="{F0BA1824-6D76-4A51-82CF-072643CDD2D5}" destId="{6C6C8A73-2EC7-4E35-8ABC-F337E4020D14}" srcOrd="0" destOrd="0" presId="urn:microsoft.com/office/officeart/2009/3/layout/CircleRelationship"/>
    <dgm:cxn modelId="{721D29C3-8ADB-4DBD-8DEF-318734A06776}" srcId="{8DE15B58-6125-43C2-B732-9989E5CAACCF}" destId="{7765C6AE-5577-42F2-960B-672598FE6E99}" srcOrd="2" destOrd="0" parTransId="{6136CD4C-00BF-406E-92A7-781F9F7EEC54}" sibTransId="{BA76E18E-4D4D-4366-89D0-AD00B6B2482B}"/>
    <dgm:cxn modelId="{BA0E2CCC-E78A-4BCE-8CF3-51BA15954E26}" type="presOf" srcId="{D9992C38-90D5-48B4-B995-24DE35EFBA8E}" destId="{FFA39C8E-7146-4D67-B52C-5FEAE6AD8B40}" srcOrd="0" destOrd="0" presId="urn:microsoft.com/office/officeart/2009/3/layout/CircleRelationship"/>
    <dgm:cxn modelId="{9F1F2AFF-0476-4C54-BE65-BE16A12AEE90}" srcId="{F0BA1824-6D76-4A51-82CF-072643CDD2D5}" destId="{8DE15B58-6125-43C2-B732-9989E5CAACCF}" srcOrd="0" destOrd="0" parTransId="{576382C4-8134-4284-A166-92DB6420A730}" sibTransId="{34E802A2-D2AE-4C8D-8D8C-221FA4F27FBF}"/>
    <dgm:cxn modelId="{3FDD5D4B-D6DF-48CA-BF55-9FA7003938AA}" type="presParOf" srcId="{6C6C8A73-2EC7-4E35-8ABC-F337E4020D14}" destId="{A336BD6F-BF14-4C62-89C0-EF451AA89BED}" srcOrd="0" destOrd="0" presId="urn:microsoft.com/office/officeart/2009/3/layout/CircleRelationship"/>
    <dgm:cxn modelId="{6EA3EA7F-71EF-4C4E-BF05-9C4051C76388}" type="presParOf" srcId="{6C6C8A73-2EC7-4E35-8ABC-F337E4020D14}" destId="{091A5D5E-B8D2-4E17-A13C-567C4F58F239}" srcOrd="1" destOrd="0" presId="urn:microsoft.com/office/officeart/2009/3/layout/CircleRelationship"/>
    <dgm:cxn modelId="{A0445FED-2589-43E4-9DEE-EC7C0BF9BD17}" type="presParOf" srcId="{6C6C8A73-2EC7-4E35-8ABC-F337E4020D14}" destId="{1BF3672F-BA5F-42F6-AA10-2449F2605F36}" srcOrd="2" destOrd="0" presId="urn:microsoft.com/office/officeart/2009/3/layout/CircleRelationship"/>
    <dgm:cxn modelId="{D19D837E-B465-4B69-A341-8E30013070E4}" type="presParOf" srcId="{6C6C8A73-2EC7-4E35-8ABC-F337E4020D14}" destId="{E2DCEA12-9974-496F-A3CA-F8E17639454E}" srcOrd="3" destOrd="0" presId="urn:microsoft.com/office/officeart/2009/3/layout/CircleRelationship"/>
    <dgm:cxn modelId="{0959EB56-1611-4E77-A15F-4D76AD38D22C}" type="presParOf" srcId="{6C6C8A73-2EC7-4E35-8ABC-F337E4020D14}" destId="{9CB32BF7-DAC2-42F0-825B-16D910CB89CC}" srcOrd="4" destOrd="0" presId="urn:microsoft.com/office/officeart/2009/3/layout/CircleRelationship"/>
    <dgm:cxn modelId="{C6931F43-B3E0-4719-B9F3-91D53C94C68F}" type="presParOf" srcId="{6C6C8A73-2EC7-4E35-8ABC-F337E4020D14}" destId="{04392076-3210-43D0-BDA8-7C0004B890C0}" srcOrd="5" destOrd="0" presId="urn:microsoft.com/office/officeart/2009/3/layout/CircleRelationship"/>
    <dgm:cxn modelId="{6A2D909D-B2E2-4570-B5D3-758BF59555AC}" type="presParOf" srcId="{6C6C8A73-2EC7-4E35-8ABC-F337E4020D14}" destId="{B82E94A6-7200-43EF-8D66-7F3E0EE803B0}" srcOrd="6" destOrd="0" presId="urn:microsoft.com/office/officeart/2009/3/layout/CircleRelationship"/>
    <dgm:cxn modelId="{270897D8-34CF-4986-92C6-7B8A1DCCB7FA}" type="presParOf" srcId="{6C6C8A73-2EC7-4E35-8ABC-F337E4020D14}" destId="{FFA39C8E-7146-4D67-B52C-5FEAE6AD8B40}" srcOrd="7" destOrd="0" presId="urn:microsoft.com/office/officeart/2009/3/layout/CircleRelationship"/>
    <dgm:cxn modelId="{39049DD1-8A8F-4663-B73D-59CF2D0C531B}" type="presParOf" srcId="{6C6C8A73-2EC7-4E35-8ABC-F337E4020D14}" destId="{81CCB2FD-DC2C-4A29-8960-C82732B7C3BB}" srcOrd="8" destOrd="0" presId="urn:microsoft.com/office/officeart/2009/3/layout/CircleRelationship"/>
    <dgm:cxn modelId="{27E68DBC-8072-464E-B136-B73F9A422AC7}" type="presParOf" srcId="{81CCB2FD-DC2C-4A29-8960-C82732B7C3BB}" destId="{9F66B4BE-85A6-4C5D-A3D0-CDB9F1C61C73}" srcOrd="0" destOrd="0" presId="urn:microsoft.com/office/officeart/2009/3/layout/CircleRelationship"/>
    <dgm:cxn modelId="{3DB07124-5249-4C80-A674-9AF4F959B525}" type="presParOf" srcId="{6C6C8A73-2EC7-4E35-8ABC-F337E4020D14}" destId="{9C095396-24C9-4117-9EC3-E051AE4938C2}" srcOrd="9" destOrd="0" presId="urn:microsoft.com/office/officeart/2009/3/layout/CircleRelationship"/>
    <dgm:cxn modelId="{7CF359AE-69EA-4A28-A8EC-DA7B14807DFB}" type="presParOf" srcId="{9C095396-24C9-4117-9EC3-E051AE4938C2}" destId="{EB5B7267-2B82-4CB0-839A-A42920AF8A77}" srcOrd="0" destOrd="0" presId="urn:microsoft.com/office/officeart/2009/3/layout/CircleRelationship"/>
    <dgm:cxn modelId="{4C672C52-9D84-40B6-9820-0E5D98311201}" type="presParOf" srcId="{6C6C8A73-2EC7-4E35-8ABC-F337E4020D14}" destId="{A13FE652-087C-4154-A2AC-E105268DD724}" srcOrd="10" destOrd="0" presId="urn:microsoft.com/office/officeart/2009/3/layout/CircleRelationship"/>
    <dgm:cxn modelId="{0579D379-AD10-44FB-BF34-65079A6B0880}" type="presParOf" srcId="{6C6C8A73-2EC7-4E35-8ABC-F337E4020D14}" destId="{4C73D175-BD87-43D1-9F72-51364C57A44C}" srcOrd="11" destOrd="0" presId="urn:microsoft.com/office/officeart/2009/3/layout/CircleRelationship"/>
    <dgm:cxn modelId="{3F3A820C-D6C0-4A17-B47F-BC4037B3AEF5}" type="presParOf" srcId="{4C73D175-BD87-43D1-9F72-51364C57A44C}" destId="{CD3DCD3A-C30A-4366-87D9-F46B0BBB130C}" srcOrd="0" destOrd="0" presId="urn:microsoft.com/office/officeart/2009/3/layout/CircleRelationship"/>
    <dgm:cxn modelId="{68C0F1B1-3A85-4AC6-A566-725824E2CBD1}" type="presParOf" srcId="{6C6C8A73-2EC7-4E35-8ABC-F337E4020D14}" destId="{BB99CB32-2A89-4995-909C-3627A15F4B4E}" srcOrd="12" destOrd="0" presId="urn:microsoft.com/office/officeart/2009/3/layout/CircleRelationship"/>
    <dgm:cxn modelId="{79AA889F-59A9-4830-BE9B-621A34CB8709}" type="presParOf" srcId="{BB99CB32-2A89-4995-909C-3627A15F4B4E}" destId="{7A091C80-41C9-4128-AD95-9C1403ABD1D5}" srcOrd="0" destOrd="0" presId="urn:microsoft.com/office/officeart/2009/3/layout/CircleRelationship"/>
    <dgm:cxn modelId="{46682BF0-BBBE-49D8-83B9-6938EC49C29F}" type="presParOf" srcId="{6C6C8A73-2EC7-4E35-8ABC-F337E4020D14}" destId="{E611EFD1-C9C5-4E57-82FB-7A2AA2748F8D}" srcOrd="13" destOrd="0" presId="urn:microsoft.com/office/officeart/2009/3/layout/CircleRelationship"/>
    <dgm:cxn modelId="{86BE80E0-1993-4031-BDF2-0E1D66FC497A}" type="presParOf" srcId="{E611EFD1-C9C5-4E57-82FB-7A2AA2748F8D}" destId="{DD1BD380-85C9-4BFA-AC88-97F808746102}" srcOrd="0" destOrd="0" presId="urn:microsoft.com/office/officeart/2009/3/layout/CircleRelationship"/>
    <dgm:cxn modelId="{C0D2B2A5-3524-4516-B567-D4BCCED9567E}" type="presParOf" srcId="{6C6C8A73-2EC7-4E35-8ABC-F337E4020D14}" destId="{566031ED-BD74-44D6-BD8B-93D9484DB7EA}" srcOrd="14" destOrd="0" presId="urn:microsoft.com/office/officeart/2009/3/layout/CircleRelationship"/>
    <dgm:cxn modelId="{3D284859-0C4D-4AC9-BCA6-3C8DCEA22146}" type="presParOf" srcId="{6C6C8A73-2EC7-4E35-8ABC-F337E4020D14}" destId="{D3E614E7-3D14-4CE7-ADE6-0AC35B41BCBE}" srcOrd="15" destOrd="0" presId="urn:microsoft.com/office/officeart/2009/3/layout/CircleRelationship"/>
    <dgm:cxn modelId="{95FEFD2F-3753-4C35-B4EF-1F778E52715A}" type="presParOf" srcId="{D3E614E7-3D14-4CE7-ADE6-0AC35B41BCBE}" destId="{A545398B-7F38-4493-B333-A73D7A7396A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BA1824-6D76-4A51-82CF-072643CDD2D5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zh-CN" altLang="en-US"/>
        </a:p>
      </dgm:t>
    </dgm:pt>
    <dgm:pt modelId="{8DE15B58-6125-43C2-B732-9989E5CAACCF}">
      <dgm:prSet phldrT="[文本]" phldr="1"/>
      <dgm:spPr/>
      <dgm:t>
        <a:bodyPr/>
        <a:lstStyle/>
        <a:p>
          <a:endParaRPr lang="zh-CN" altLang="en-US"/>
        </a:p>
      </dgm:t>
    </dgm:pt>
    <dgm:pt modelId="{576382C4-8134-4284-A166-92DB6420A730}" type="parTrans" cxnId="{9F1F2AFF-0476-4C54-BE65-BE16A12AEE90}">
      <dgm:prSet/>
      <dgm:spPr/>
      <dgm:t>
        <a:bodyPr/>
        <a:lstStyle/>
        <a:p>
          <a:endParaRPr lang="zh-CN" altLang="en-US"/>
        </a:p>
      </dgm:t>
    </dgm:pt>
    <dgm:pt modelId="{34E802A2-D2AE-4C8D-8D8C-221FA4F27FBF}" type="sibTrans" cxnId="{9F1F2AFF-0476-4C54-BE65-BE16A12AEE90}">
      <dgm:prSet/>
      <dgm:spPr/>
      <dgm:t>
        <a:bodyPr/>
        <a:lstStyle/>
        <a:p>
          <a:endParaRPr lang="zh-CN" altLang="en-US"/>
        </a:p>
      </dgm:t>
    </dgm:pt>
    <dgm:pt modelId="{D9992C38-90D5-48B4-B995-24DE35EFBA8E}">
      <dgm:prSet phldrT="[文本]" custT="1"/>
      <dgm:spPr/>
      <dgm:t>
        <a:bodyPr/>
        <a:lstStyle/>
        <a:p>
          <a:r>
            <a:rPr lang="en-US" altLang="zh-CN" sz="2400" dirty="0"/>
            <a:t>LA</a:t>
          </a:r>
          <a:endParaRPr lang="zh-CN" altLang="en-US" sz="2400" dirty="0"/>
        </a:p>
      </dgm:t>
    </dgm:pt>
    <dgm:pt modelId="{6C7E4AB8-51E0-421B-AE1F-657C554B4719}" type="parTrans" cxnId="{34A5E875-C42E-44E1-AAFF-B08C2F21390F}">
      <dgm:prSet/>
      <dgm:spPr/>
      <dgm:t>
        <a:bodyPr/>
        <a:lstStyle/>
        <a:p>
          <a:endParaRPr lang="zh-CN" altLang="en-US"/>
        </a:p>
      </dgm:t>
    </dgm:pt>
    <dgm:pt modelId="{85FD8E19-0426-4F5D-8E05-03310993161A}" type="sibTrans" cxnId="{34A5E875-C42E-44E1-AAFF-B08C2F21390F}">
      <dgm:prSet/>
      <dgm:spPr/>
      <dgm:t>
        <a:bodyPr/>
        <a:lstStyle/>
        <a:p>
          <a:endParaRPr lang="zh-CN" altLang="en-US"/>
        </a:p>
      </dgm:t>
    </dgm:pt>
    <dgm:pt modelId="{6A309763-780F-47A7-ADC5-488EA579D1C9}">
      <dgm:prSet phldrT="[文本]" custT="1"/>
      <dgm:spPr/>
      <dgm:t>
        <a:bodyPr/>
        <a:lstStyle/>
        <a:p>
          <a:r>
            <a:rPr lang="en-US" altLang="zh-CN" sz="2400" dirty="0"/>
            <a:t>New York</a:t>
          </a:r>
          <a:endParaRPr lang="zh-CN" altLang="en-US" sz="2400" dirty="0"/>
        </a:p>
      </dgm:t>
    </dgm:pt>
    <dgm:pt modelId="{CF5E0847-F889-4044-99C6-406DE4308205}" type="parTrans" cxnId="{E9DC7433-420E-4FB2-8A6F-B7EA336B6D5B}">
      <dgm:prSet/>
      <dgm:spPr/>
      <dgm:t>
        <a:bodyPr/>
        <a:lstStyle/>
        <a:p>
          <a:endParaRPr lang="zh-CN" altLang="en-US"/>
        </a:p>
      </dgm:t>
    </dgm:pt>
    <dgm:pt modelId="{29FDB550-C875-46CE-94FC-9F24E9E04608}" type="sibTrans" cxnId="{E9DC7433-420E-4FB2-8A6F-B7EA336B6D5B}">
      <dgm:prSet/>
      <dgm:spPr/>
      <dgm:t>
        <a:bodyPr/>
        <a:lstStyle/>
        <a:p>
          <a:endParaRPr lang="zh-CN" altLang="en-US"/>
        </a:p>
      </dgm:t>
    </dgm:pt>
    <dgm:pt modelId="{7765C6AE-5577-42F2-960B-672598FE6E99}">
      <dgm:prSet phldrT="[文本]" custT="1"/>
      <dgm:spPr/>
      <dgm:t>
        <a:bodyPr/>
        <a:lstStyle/>
        <a:p>
          <a:r>
            <a:rPr lang="en-US" sz="1050" b="1" i="0" u="none" dirty="0"/>
            <a:t>Philadelphia</a:t>
          </a:r>
          <a:endParaRPr lang="zh-CN" altLang="en-US" sz="600" dirty="0"/>
        </a:p>
      </dgm:t>
    </dgm:pt>
    <dgm:pt modelId="{6136CD4C-00BF-406E-92A7-781F9F7EEC54}" type="parTrans" cxnId="{721D29C3-8ADB-4DBD-8DEF-318734A06776}">
      <dgm:prSet/>
      <dgm:spPr/>
      <dgm:t>
        <a:bodyPr/>
        <a:lstStyle/>
        <a:p>
          <a:endParaRPr lang="zh-CN" altLang="en-US"/>
        </a:p>
      </dgm:t>
    </dgm:pt>
    <dgm:pt modelId="{BA76E18E-4D4D-4366-89D0-AD00B6B2482B}" type="sibTrans" cxnId="{721D29C3-8ADB-4DBD-8DEF-318734A06776}">
      <dgm:prSet/>
      <dgm:spPr/>
      <dgm:t>
        <a:bodyPr/>
        <a:lstStyle/>
        <a:p>
          <a:endParaRPr lang="zh-CN" altLang="en-US"/>
        </a:p>
      </dgm:t>
    </dgm:pt>
    <dgm:pt modelId="{6C6C8A73-2EC7-4E35-8ABC-F337E4020D14}" type="pres">
      <dgm:prSet presAssocID="{F0BA1824-6D76-4A51-82CF-072643CDD2D5}" presName="Name0" presStyleCnt="0">
        <dgm:presLayoutVars>
          <dgm:chMax val="1"/>
          <dgm:chPref val="1"/>
        </dgm:presLayoutVars>
      </dgm:prSet>
      <dgm:spPr/>
    </dgm:pt>
    <dgm:pt modelId="{A336BD6F-BF14-4C62-89C0-EF451AA89BED}" type="pres">
      <dgm:prSet presAssocID="{8DE15B58-6125-43C2-B732-9989E5CAACCF}" presName="Parent" presStyleLbl="node0" presStyleIdx="0" presStyleCnt="1">
        <dgm:presLayoutVars>
          <dgm:chMax val="5"/>
          <dgm:chPref val="5"/>
        </dgm:presLayoutVars>
      </dgm:prSet>
      <dgm:spPr/>
    </dgm:pt>
    <dgm:pt modelId="{091A5D5E-B8D2-4E17-A13C-567C4F58F239}" type="pres">
      <dgm:prSet presAssocID="{8DE15B58-6125-43C2-B732-9989E5CAACCF}" presName="Accent1" presStyleLbl="node1" presStyleIdx="0" presStyleCnt="15" custLinFactX="-14122" custLinFactY="100000" custLinFactNeighborX="-100000" custLinFactNeighborY="168315"/>
      <dgm:spPr/>
    </dgm:pt>
    <dgm:pt modelId="{1BF3672F-BA5F-42F6-AA10-2449F2605F36}" type="pres">
      <dgm:prSet presAssocID="{8DE15B58-6125-43C2-B732-9989E5CAACCF}" presName="Accent2" presStyleLbl="node1" presStyleIdx="1" presStyleCnt="15" custLinFactX="300000" custLinFactY="-600000" custLinFactNeighborX="399692" custLinFactNeighborY="-654569"/>
      <dgm:spPr/>
    </dgm:pt>
    <dgm:pt modelId="{E2DCEA12-9974-496F-A3CA-F8E17639454E}" type="pres">
      <dgm:prSet presAssocID="{8DE15B58-6125-43C2-B732-9989E5CAACCF}" presName="Accent3" presStyleLbl="node1" presStyleIdx="2" presStyleCnt="15" custLinFactX="-63751" custLinFactY="-220427" custLinFactNeighborX="-100000" custLinFactNeighborY="-300000"/>
      <dgm:spPr/>
    </dgm:pt>
    <dgm:pt modelId="{9CB32BF7-DAC2-42F0-825B-16D910CB89CC}" type="pres">
      <dgm:prSet presAssocID="{8DE15B58-6125-43C2-B732-9989E5CAACCF}" presName="Accent4" presStyleLbl="node1" presStyleIdx="3" presStyleCnt="15" custLinFactY="-339406" custLinFactNeighborX="24969" custLinFactNeighborY="-400000"/>
      <dgm:spPr/>
    </dgm:pt>
    <dgm:pt modelId="{04392076-3210-43D0-BDA8-7C0004B890C0}" type="pres">
      <dgm:prSet presAssocID="{8DE15B58-6125-43C2-B732-9989E5CAACCF}" presName="Accent5" presStyleLbl="node1" presStyleIdx="4" presStyleCnt="15" custLinFactX="69814" custLinFactY="1953" custLinFactNeighborX="100000" custLinFactNeighborY="100000"/>
      <dgm:spPr/>
    </dgm:pt>
    <dgm:pt modelId="{B82E94A6-7200-43EF-8D66-7F3E0EE803B0}" type="pres">
      <dgm:prSet presAssocID="{8DE15B58-6125-43C2-B732-9989E5CAACCF}" presName="Accent6" presStyleLbl="node1" presStyleIdx="5" presStyleCnt="15" custLinFactX="860" custLinFactY="-148128" custLinFactNeighborX="100000" custLinFactNeighborY="-200000"/>
      <dgm:spPr/>
    </dgm:pt>
    <dgm:pt modelId="{FFA39C8E-7146-4D67-B52C-5FEAE6AD8B40}" type="pres">
      <dgm:prSet presAssocID="{D9992C38-90D5-48B4-B995-24DE35EFBA8E}" presName="Child1" presStyleLbl="node1" presStyleIdx="6" presStyleCnt="15" custScaleX="89348" custScaleY="89348" custLinFactX="3001" custLinFactNeighborX="100000" custLinFactNeighborY="66651">
        <dgm:presLayoutVars>
          <dgm:chMax val="0"/>
          <dgm:chPref val="0"/>
        </dgm:presLayoutVars>
      </dgm:prSet>
      <dgm:spPr/>
    </dgm:pt>
    <dgm:pt modelId="{81CCB2FD-DC2C-4A29-8960-C82732B7C3BB}" type="pres">
      <dgm:prSet presAssocID="{D9992C38-90D5-48B4-B995-24DE35EFBA8E}" presName="Accent7" presStyleCnt="0"/>
      <dgm:spPr/>
    </dgm:pt>
    <dgm:pt modelId="{9F66B4BE-85A6-4C5D-A3D0-CDB9F1C61C73}" type="pres">
      <dgm:prSet presAssocID="{D9992C38-90D5-48B4-B995-24DE35EFBA8E}" presName="AccentHold1" presStyleLbl="node1" presStyleIdx="7" presStyleCnt="15" custLinFactY="59752" custLinFactNeighborX="-42183" custLinFactNeighborY="100000"/>
      <dgm:spPr/>
    </dgm:pt>
    <dgm:pt modelId="{9C095396-24C9-4117-9EC3-E051AE4938C2}" type="pres">
      <dgm:prSet presAssocID="{D9992C38-90D5-48B4-B995-24DE35EFBA8E}" presName="Accent8" presStyleCnt="0"/>
      <dgm:spPr/>
    </dgm:pt>
    <dgm:pt modelId="{EB5B7267-2B82-4CB0-839A-A42920AF8A77}" type="pres">
      <dgm:prSet presAssocID="{D9992C38-90D5-48B4-B995-24DE35EFBA8E}" presName="AccentHold2" presStyleLbl="node1" presStyleIdx="8" presStyleCnt="15" custScaleX="38890" custScaleY="38890" custLinFactX="154901" custLinFactY="-100000" custLinFactNeighborX="200000" custLinFactNeighborY="-181026"/>
      <dgm:spPr/>
    </dgm:pt>
    <dgm:pt modelId="{A13FE652-087C-4154-A2AC-E105268DD724}" type="pres">
      <dgm:prSet presAssocID="{6A309763-780F-47A7-ADC5-488EA579D1C9}" presName="Child2" presStyleLbl="node1" presStyleIdx="9" presStyleCnt="15" custLinFactX="-48305" custLinFactY="9983" custLinFactNeighborX="-100000" custLinFactNeighborY="100000">
        <dgm:presLayoutVars>
          <dgm:chMax val="0"/>
          <dgm:chPref val="0"/>
        </dgm:presLayoutVars>
      </dgm:prSet>
      <dgm:spPr/>
    </dgm:pt>
    <dgm:pt modelId="{4C73D175-BD87-43D1-9F72-51364C57A44C}" type="pres">
      <dgm:prSet presAssocID="{6A309763-780F-47A7-ADC5-488EA579D1C9}" presName="Accent9" presStyleCnt="0"/>
      <dgm:spPr/>
    </dgm:pt>
    <dgm:pt modelId="{CD3DCD3A-C30A-4366-87D9-F46B0BBB130C}" type="pres">
      <dgm:prSet presAssocID="{6A309763-780F-47A7-ADC5-488EA579D1C9}" presName="AccentHold1" presStyleLbl="node1" presStyleIdx="10" presStyleCnt="15" custLinFactY="-100000" custLinFactNeighborX="-97791" custLinFactNeighborY="-148415"/>
      <dgm:spPr/>
    </dgm:pt>
    <dgm:pt modelId="{BB99CB32-2A89-4995-909C-3627A15F4B4E}" type="pres">
      <dgm:prSet presAssocID="{6A309763-780F-47A7-ADC5-488EA579D1C9}" presName="Accent10" presStyleCnt="0"/>
      <dgm:spPr/>
    </dgm:pt>
    <dgm:pt modelId="{7A091C80-41C9-4128-AD95-9C1403ABD1D5}" type="pres">
      <dgm:prSet presAssocID="{6A309763-780F-47A7-ADC5-488EA579D1C9}" presName="AccentHold2" presStyleLbl="node1" presStyleIdx="11" presStyleCnt="15" custLinFactX="600000" custLinFactY="-364718" custLinFactNeighborX="636837" custLinFactNeighborY="-400000"/>
      <dgm:spPr/>
    </dgm:pt>
    <dgm:pt modelId="{E611EFD1-C9C5-4E57-82FB-7A2AA2748F8D}" type="pres">
      <dgm:prSet presAssocID="{6A309763-780F-47A7-ADC5-488EA579D1C9}" presName="Accent11" presStyleCnt="0"/>
      <dgm:spPr/>
    </dgm:pt>
    <dgm:pt modelId="{DD1BD380-85C9-4BFA-AC88-97F808746102}" type="pres">
      <dgm:prSet presAssocID="{6A309763-780F-47A7-ADC5-488EA579D1C9}" presName="AccentHold3" presStyleLbl="node1" presStyleIdx="12" presStyleCnt="15" custLinFactY="-400000" custLinFactNeighborX="-10598" custLinFactNeighborY="-400513"/>
      <dgm:spPr/>
    </dgm:pt>
    <dgm:pt modelId="{566031ED-BD74-44D6-BD8B-93D9484DB7EA}" type="pres">
      <dgm:prSet presAssocID="{7765C6AE-5577-42F2-960B-672598FE6E99}" presName="Child3" presStyleLbl="node1" presStyleIdx="13" presStyleCnt="15" custScaleX="71901" custScaleY="74331" custLinFactX="-100000" custLinFactY="-43491" custLinFactNeighborX="-153412" custLinFactNeighborY="-100000">
        <dgm:presLayoutVars>
          <dgm:chMax val="0"/>
          <dgm:chPref val="0"/>
        </dgm:presLayoutVars>
      </dgm:prSet>
      <dgm:spPr/>
    </dgm:pt>
    <dgm:pt modelId="{D3E614E7-3D14-4CE7-ADE6-0AC35B41BCBE}" type="pres">
      <dgm:prSet presAssocID="{7765C6AE-5577-42F2-960B-672598FE6E99}" presName="Accent12" presStyleCnt="0"/>
      <dgm:spPr/>
    </dgm:pt>
    <dgm:pt modelId="{A545398B-7F38-4493-B333-A73D7A7396A4}" type="pres">
      <dgm:prSet presAssocID="{7765C6AE-5577-42F2-960B-672598FE6E99}" presName="AccentHold1" presStyleLbl="node1" presStyleIdx="14" presStyleCnt="15" custLinFactX="-200000" custLinFactY="-439877" custLinFactNeighborX="-295407" custLinFactNeighborY="-500000"/>
      <dgm:spPr/>
    </dgm:pt>
  </dgm:ptLst>
  <dgm:cxnLst>
    <dgm:cxn modelId="{32D3CC0A-F42C-4CB6-B95B-23659D03F290}" type="presOf" srcId="{7765C6AE-5577-42F2-960B-672598FE6E99}" destId="{566031ED-BD74-44D6-BD8B-93D9484DB7EA}" srcOrd="0" destOrd="0" presId="urn:microsoft.com/office/officeart/2009/3/layout/CircleRelationship"/>
    <dgm:cxn modelId="{E9DC7433-420E-4FB2-8A6F-B7EA336B6D5B}" srcId="{8DE15B58-6125-43C2-B732-9989E5CAACCF}" destId="{6A309763-780F-47A7-ADC5-488EA579D1C9}" srcOrd="1" destOrd="0" parTransId="{CF5E0847-F889-4044-99C6-406DE4308205}" sibTransId="{29FDB550-C875-46CE-94FC-9F24E9E04608}"/>
    <dgm:cxn modelId="{32316067-9E00-440B-8E34-1DEC8BAC506C}" type="presOf" srcId="{6A309763-780F-47A7-ADC5-488EA579D1C9}" destId="{A13FE652-087C-4154-A2AC-E105268DD724}" srcOrd="0" destOrd="0" presId="urn:microsoft.com/office/officeart/2009/3/layout/CircleRelationship"/>
    <dgm:cxn modelId="{34A5E875-C42E-44E1-AAFF-B08C2F21390F}" srcId="{8DE15B58-6125-43C2-B732-9989E5CAACCF}" destId="{D9992C38-90D5-48B4-B995-24DE35EFBA8E}" srcOrd="0" destOrd="0" parTransId="{6C7E4AB8-51E0-421B-AE1F-657C554B4719}" sibTransId="{85FD8E19-0426-4F5D-8E05-03310993161A}"/>
    <dgm:cxn modelId="{0A58C68F-6A2B-400B-A83E-7447615772BF}" type="presOf" srcId="{8DE15B58-6125-43C2-B732-9989E5CAACCF}" destId="{A336BD6F-BF14-4C62-89C0-EF451AA89BED}" srcOrd="0" destOrd="0" presId="urn:microsoft.com/office/officeart/2009/3/layout/CircleRelationship"/>
    <dgm:cxn modelId="{2EA7AD9B-B8AD-4FEE-94B3-95759CFB8762}" type="presOf" srcId="{F0BA1824-6D76-4A51-82CF-072643CDD2D5}" destId="{6C6C8A73-2EC7-4E35-8ABC-F337E4020D14}" srcOrd="0" destOrd="0" presId="urn:microsoft.com/office/officeart/2009/3/layout/CircleRelationship"/>
    <dgm:cxn modelId="{721D29C3-8ADB-4DBD-8DEF-318734A06776}" srcId="{8DE15B58-6125-43C2-B732-9989E5CAACCF}" destId="{7765C6AE-5577-42F2-960B-672598FE6E99}" srcOrd="2" destOrd="0" parTransId="{6136CD4C-00BF-406E-92A7-781F9F7EEC54}" sibTransId="{BA76E18E-4D4D-4366-89D0-AD00B6B2482B}"/>
    <dgm:cxn modelId="{BA0E2CCC-E78A-4BCE-8CF3-51BA15954E26}" type="presOf" srcId="{D9992C38-90D5-48B4-B995-24DE35EFBA8E}" destId="{FFA39C8E-7146-4D67-B52C-5FEAE6AD8B40}" srcOrd="0" destOrd="0" presId="urn:microsoft.com/office/officeart/2009/3/layout/CircleRelationship"/>
    <dgm:cxn modelId="{9F1F2AFF-0476-4C54-BE65-BE16A12AEE90}" srcId="{F0BA1824-6D76-4A51-82CF-072643CDD2D5}" destId="{8DE15B58-6125-43C2-B732-9989E5CAACCF}" srcOrd="0" destOrd="0" parTransId="{576382C4-8134-4284-A166-92DB6420A730}" sibTransId="{34E802A2-D2AE-4C8D-8D8C-221FA4F27FBF}"/>
    <dgm:cxn modelId="{3FDD5D4B-D6DF-48CA-BF55-9FA7003938AA}" type="presParOf" srcId="{6C6C8A73-2EC7-4E35-8ABC-F337E4020D14}" destId="{A336BD6F-BF14-4C62-89C0-EF451AA89BED}" srcOrd="0" destOrd="0" presId="urn:microsoft.com/office/officeart/2009/3/layout/CircleRelationship"/>
    <dgm:cxn modelId="{6EA3EA7F-71EF-4C4E-BF05-9C4051C76388}" type="presParOf" srcId="{6C6C8A73-2EC7-4E35-8ABC-F337E4020D14}" destId="{091A5D5E-B8D2-4E17-A13C-567C4F58F239}" srcOrd="1" destOrd="0" presId="urn:microsoft.com/office/officeart/2009/3/layout/CircleRelationship"/>
    <dgm:cxn modelId="{A0445FED-2589-43E4-9DEE-EC7C0BF9BD17}" type="presParOf" srcId="{6C6C8A73-2EC7-4E35-8ABC-F337E4020D14}" destId="{1BF3672F-BA5F-42F6-AA10-2449F2605F36}" srcOrd="2" destOrd="0" presId="urn:microsoft.com/office/officeart/2009/3/layout/CircleRelationship"/>
    <dgm:cxn modelId="{D19D837E-B465-4B69-A341-8E30013070E4}" type="presParOf" srcId="{6C6C8A73-2EC7-4E35-8ABC-F337E4020D14}" destId="{E2DCEA12-9974-496F-A3CA-F8E17639454E}" srcOrd="3" destOrd="0" presId="urn:microsoft.com/office/officeart/2009/3/layout/CircleRelationship"/>
    <dgm:cxn modelId="{0959EB56-1611-4E77-A15F-4D76AD38D22C}" type="presParOf" srcId="{6C6C8A73-2EC7-4E35-8ABC-F337E4020D14}" destId="{9CB32BF7-DAC2-42F0-825B-16D910CB89CC}" srcOrd="4" destOrd="0" presId="urn:microsoft.com/office/officeart/2009/3/layout/CircleRelationship"/>
    <dgm:cxn modelId="{C6931F43-B3E0-4719-B9F3-91D53C94C68F}" type="presParOf" srcId="{6C6C8A73-2EC7-4E35-8ABC-F337E4020D14}" destId="{04392076-3210-43D0-BDA8-7C0004B890C0}" srcOrd="5" destOrd="0" presId="urn:microsoft.com/office/officeart/2009/3/layout/CircleRelationship"/>
    <dgm:cxn modelId="{6A2D909D-B2E2-4570-B5D3-758BF59555AC}" type="presParOf" srcId="{6C6C8A73-2EC7-4E35-8ABC-F337E4020D14}" destId="{B82E94A6-7200-43EF-8D66-7F3E0EE803B0}" srcOrd="6" destOrd="0" presId="urn:microsoft.com/office/officeart/2009/3/layout/CircleRelationship"/>
    <dgm:cxn modelId="{270897D8-34CF-4986-92C6-7B8A1DCCB7FA}" type="presParOf" srcId="{6C6C8A73-2EC7-4E35-8ABC-F337E4020D14}" destId="{FFA39C8E-7146-4D67-B52C-5FEAE6AD8B40}" srcOrd="7" destOrd="0" presId="urn:microsoft.com/office/officeart/2009/3/layout/CircleRelationship"/>
    <dgm:cxn modelId="{39049DD1-8A8F-4663-B73D-59CF2D0C531B}" type="presParOf" srcId="{6C6C8A73-2EC7-4E35-8ABC-F337E4020D14}" destId="{81CCB2FD-DC2C-4A29-8960-C82732B7C3BB}" srcOrd="8" destOrd="0" presId="urn:microsoft.com/office/officeart/2009/3/layout/CircleRelationship"/>
    <dgm:cxn modelId="{27E68DBC-8072-464E-B136-B73F9A422AC7}" type="presParOf" srcId="{81CCB2FD-DC2C-4A29-8960-C82732B7C3BB}" destId="{9F66B4BE-85A6-4C5D-A3D0-CDB9F1C61C73}" srcOrd="0" destOrd="0" presId="urn:microsoft.com/office/officeart/2009/3/layout/CircleRelationship"/>
    <dgm:cxn modelId="{3DB07124-5249-4C80-A674-9AF4F959B525}" type="presParOf" srcId="{6C6C8A73-2EC7-4E35-8ABC-F337E4020D14}" destId="{9C095396-24C9-4117-9EC3-E051AE4938C2}" srcOrd="9" destOrd="0" presId="urn:microsoft.com/office/officeart/2009/3/layout/CircleRelationship"/>
    <dgm:cxn modelId="{7CF359AE-69EA-4A28-A8EC-DA7B14807DFB}" type="presParOf" srcId="{9C095396-24C9-4117-9EC3-E051AE4938C2}" destId="{EB5B7267-2B82-4CB0-839A-A42920AF8A77}" srcOrd="0" destOrd="0" presId="urn:microsoft.com/office/officeart/2009/3/layout/CircleRelationship"/>
    <dgm:cxn modelId="{4C672C52-9D84-40B6-9820-0E5D98311201}" type="presParOf" srcId="{6C6C8A73-2EC7-4E35-8ABC-F337E4020D14}" destId="{A13FE652-087C-4154-A2AC-E105268DD724}" srcOrd="10" destOrd="0" presId="urn:microsoft.com/office/officeart/2009/3/layout/CircleRelationship"/>
    <dgm:cxn modelId="{0579D379-AD10-44FB-BF34-65079A6B0880}" type="presParOf" srcId="{6C6C8A73-2EC7-4E35-8ABC-F337E4020D14}" destId="{4C73D175-BD87-43D1-9F72-51364C57A44C}" srcOrd="11" destOrd="0" presId="urn:microsoft.com/office/officeart/2009/3/layout/CircleRelationship"/>
    <dgm:cxn modelId="{3F3A820C-D6C0-4A17-B47F-BC4037B3AEF5}" type="presParOf" srcId="{4C73D175-BD87-43D1-9F72-51364C57A44C}" destId="{CD3DCD3A-C30A-4366-87D9-F46B0BBB130C}" srcOrd="0" destOrd="0" presId="urn:microsoft.com/office/officeart/2009/3/layout/CircleRelationship"/>
    <dgm:cxn modelId="{68C0F1B1-3A85-4AC6-A566-725824E2CBD1}" type="presParOf" srcId="{6C6C8A73-2EC7-4E35-8ABC-F337E4020D14}" destId="{BB99CB32-2A89-4995-909C-3627A15F4B4E}" srcOrd="12" destOrd="0" presId="urn:microsoft.com/office/officeart/2009/3/layout/CircleRelationship"/>
    <dgm:cxn modelId="{79AA889F-59A9-4830-BE9B-621A34CB8709}" type="presParOf" srcId="{BB99CB32-2A89-4995-909C-3627A15F4B4E}" destId="{7A091C80-41C9-4128-AD95-9C1403ABD1D5}" srcOrd="0" destOrd="0" presId="urn:microsoft.com/office/officeart/2009/3/layout/CircleRelationship"/>
    <dgm:cxn modelId="{46682BF0-BBBE-49D8-83B9-6938EC49C29F}" type="presParOf" srcId="{6C6C8A73-2EC7-4E35-8ABC-F337E4020D14}" destId="{E611EFD1-C9C5-4E57-82FB-7A2AA2748F8D}" srcOrd="13" destOrd="0" presId="urn:microsoft.com/office/officeart/2009/3/layout/CircleRelationship"/>
    <dgm:cxn modelId="{86BE80E0-1993-4031-BDF2-0E1D66FC497A}" type="presParOf" srcId="{E611EFD1-C9C5-4E57-82FB-7A2AA2748F8D}" destId="{DD1BD380-85C9-4BFA-AC88-97F808746102}" srcOrd="0" destOrd="0" presId="urn:microsoft.com/office/officeart/2009/3/layout/CircleRelationship"/>
    <dgm:cxn modelId="{C0D2B2A5-3524-4516-B567-D4BCCED9567E}" type="presParOf" srcId="{6C6C8A73-2EC7-4E35-8ABC-F337E4020D14}" destId="{566031ED-BD74-44D6-BD8B-93D9484DB7EA}" srcOrd="14" destOrd="0" presId="urn:microsoft.com/office/officeart/2009/3/layout/CircleRelationship"/>
    <dgm:cxn modelId="{3D284859-0C4D-4AC9-BCA6-3C8DCEA22146}" type="presParOf" srcId="{6C6C8A73-2EC7-4E35-8ABC-F337E4020D14}" destId="{D3E614E7-3D14-4CE7-ADE6-0AC35B41BCBE}" srcOrd="15" destOrd="0" presId="urn:microsoft.com/office/officeart/2009/3/layout/CircleRelationship"/>
    <dgm:cxn modelId="{95FEFD2F-3753-4C35-B4EF-1F778E52715A}" type="presParOf" srcId="{D3E614E7-3D14-4CE7-ADE6-0AC35B41BCBE}" destId="{A545398B-7F38-4493-B333-A73D7A7396A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2530A9-30A0-4BAF-B519-4C41B1A93C72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zh-CN" altLang="en-US"/>
        </a:p>
      </dgm:t>
    </dgm:pt>
    <dgm:pt modelId="{88BB090D-B2E8-477E-A926-F7741DF44AF4}">
      <dgm:prSet phldrT="[文本]"/>
      <dgm:spPr/>
      <dgm:t>
        <a:bodyPr/>
        <a:lstStyle/>
        <a:p>
          <a:r>
            <a:rPr lang="en-US" altLang="zh-CN" dirty="0"/>
            <a:t>$</a:t>
          </a:r>
          <a:endParaRPr lang="zh-CN" altLang="en-US" dirty="0"/>
        </a:p>
      </dgm:t>
    </dgm:pt>
    <dgm:pt modelId="{50008FDE-83FA-413D-8216-3D7B02733AC0}" type="parTrans" cxnId="{FBF98A22-060C-47B0-B549-7CDC75E1FDC2}">
      <dgm:prSet/>
      <dgm:spPr/>
      <dgm:t>
        <a:bodyPr/>
        <a:lstStyle/>
        <a:p>
          <a:endParaRPr lang="zh-CN" altLang="en-US"/>
        </a:p>
      </dgm:t>
    </dgm:pt>
    <dgm:pt modelId="{27CC8A27-D5CD-4C98-B2C1-DB763600D783}" type="sibTrans" cxnId="{FBF98A22-060C-47B0-B549-7CDC75E1FDC2}">
      <dgm:prSet/>
      <dgm:spPr/>
      <dgm:t>
        <a:bodyPr/>
        <a:lstStyle/>
        <a:p>
          <a:endParaRPr lang="zh-CN" altLang="en-US"/>
        </a:p>
      </dgm:t>
    </dgm:pt>
    <dgm:pt modelId="{CE523A53-CBA2-42FD-8232-BEE970EB7DD0}">
      <dgm:prSet phldrT="[文本]"/>
      <dgm:spPr/>
      <dgm:t>
        <a:bodyPr/>
        <a:lstStyle/>
        <a:p>
          <a:r>
            <a:rPr lang="en-US" altLang="zh-CN" dirty="0"/>
            <a:t>Class 2</a:t>
          </a:r>
        </a:p>
        <a:p>
          <a:r>
            <a:rPr lang="en-US" altLang="zh-CN" dirty="0"/>
            <a:t>SVM 1</a:t>
          </a:r>
          <a:endParaRPr lang="zh-CN" altLang="en-US" dirty="0"/>
        </a:p>
      </dgm:t>
    </dgm:pt>
    <dgm:pt modelId="{C70DDE6B-62DE-4BEC-ACCF-5E3D4BE16920}" type="parTrans" cxnId="{39B30EF1-7849-47F5-A27E-227191166C83}">
      <dgm:prSet/>
      <dgm:spPr/>
      <dgm:t>
        <a:bodyPr/>
        <a:lstStyle/>
        <a:p>
          <a:endParaRPr lang="zh-CN" altLang="en-US"/>
        </a:p>
      </dgm:t>
    </dgm:pt>
    <dgm:pt modelId="{580C0954-11B3-4E08-AA3E-7E8D434D6D27}" type="sibTrans" cxnId="{39B30EF1-7849-47F5-A27E-227191166C83}">
      <dgm:prSet/>
      <dgm:spPr/>
      <dgm:t>
        <a:bodyPr/>
        <a:lstStyle/>
        <a:p>
          <a:endParaRPr lang="zh-CN" altLang="en-US"/>
        </a:p>
      </dgm:t>
    </dgm:pt>
    <dgm:pt modelId="{1916E756-389C-444F-A0B9-EB5F81A59EAC}">
      <dgm:prSet phldrT="[文本]"/>
      <dgm:spPr/>
      <dgm:t>
        <a:bodyPr/>
        <a:lstStyle/>
        <a:p>
          <a:r>
            <a:rPr lang="en-US" altLang="zh-CN" dirty="0"/>
            <a:t>size</a:t>
          </a:r>
          <a:endParaRPr lang="zh-CN" altLang="en-US" dirty="0"/>
        </a:p>
      </dgm:t>
    </dgm:pt>
    <dgm:pt modelId="{168CF2CB-721C-4741-A8E1-F9C30FFE7947}" type="parTrans" cxnId="{41BC8EF2-997C-4D67-8B51-56EA673ED8E6}">
      <dgm:prSet/>
      <dgm:spPr/>
      <dgm:t>
        <a:bodyPr/>
        <a:lstStyle/>
        <a:p>
          <a:endParaRPr lang="zh-CN" altLang="en-US"/>
        </a:p>
      </dgm:t>
    </dgm:pt>
    <dgm:pt modelId="{52FEAB35-AB51-45C9-8FE0-78BBB38E2F77}" type="sibTrans" cxnId="{41BC8EF2-997C-4D67-8B51-56EA673ED8E6}">
      <dgm:prSet/>
      <dgm:spPr/>
      <dgm:t>
        <a:bodyPr/>
        <a:lstStyle/>
        <a:p>
          <a:endParaRPr lang="zh-CN" altLang="en-US"/>
        </a:p>
      </dgm:t>
    </dgm:pt>
    <dgm:pt modelId="{56915936-4C4A-4FF2-957B-FB365D6EDB70}">
      <dgm:prSet phldrT="[文本]"/>
      <dgm:spPr/>
      <dgm:t>
        <a:bodyPr/>
        <a:lstStyle/>
        <a:p>
          <a:r>
            <a:rPr lang="en-US" altLang="zh-CN" dirty="0"/>
            <a:t>Class 1</a:t>
          </a:r>
        </a:p>
        <a:p>
          <a:r>
            <a:rPr lang="en-US" altLang="zh-CN" dirty="0"/>
            <a:t>SVM 2</a:t>
          </a:r>
          <a:endParaRPr lang="zh-CN" altLang="en-US" dirty="0"/>
        </a:p>
      </dgm:t>
    </dgm:pt>
    <dgm:pt modelId="{758167F3-6FE5-43EE-8066-4873A32BC7C3}" type="parTrans" cxnId="{AC3915D2-8B85-4D45-9AAB-F0A2AC1AB179}">
      <dgm:prSet/>
      <dgm:spPr/>
      <dgm:t>
        <a:bodyPr/>
        <a:lstStyle/>
        <a:p>
          <a:endParaRPr lang="zh-CN" altLang="en-US"/>
        </a:p>
      </dgm:t>
    </dgm:pt>
    <dgm:pt modelId="{14735831-F7A3-4210-BEBB-12D6D52FA091}" type="sibTrans" cxnId="{AC3915D2-8B85-4D45-9AAB-F0A2AC1AB179}">
      <dgm:prSet/>
      <dgm:spPr/>
      <dgm:t>
        <a:bodyPr/>
        <a:lstStyle/>
        <a:p>
          <a:endParaRPr lang="zh-CN" altLang="en-US"/>
        </a:p>
      </dgm:t>
    </dgm:pt>
    <dgm:pt modelId="{85C5AC81-BDEA-4053-AF58-C90D3786BE9E}">
      <dgm:prSet phldrT="[文本]"/>
      <dgm:spPr/>
      <dgm:t>
        <a:bodyPr/>
        <a:lstStyle/>
        <a:p>
          <a:r>
            <a:rPr lang="en-US" altLang="zh-CN" dirty="0"/>
            <a:t>other</a:t>
          </a:r>
          <a:endParaRPr lang="zh-CN" altLang="en-US" dirty="0"/>
        </a:p>
      </dgm:t>
    </dgm:pt>
    <dgm:pt modelId="{C7AF3240-C235-4A94-9FC2-98F2BCFC9B03}" type="parTrans" cxnId="{70E79CCB-E247-4715-BA4B-A0351387F6DD}">
      <dgm:prSet/>
      <dgm:spPr/>
      <dgm:t>
        <a:bodyPr/>
        <a:lstStyle/>
        <a:p>
          <a:endParaRPr lang="zh-CN" altLang="en-US"/>
        </a:p>
      </dgm:t>
    </dgm:pt>
    <dgm:pt modelId="{152D8EB0-08DB-4BE9-B6BE-B56E127F999E}" type="sibTrans" cxnId="{70E79CCB-E247-4715-BA4B-A0351387F6DD}">
      <dgm:prSet/>
      <dgm:spPr/>
      <dgm:t>
        <a:bodyPr/>
        <a:lstStyle/>
        <a:p>
          <a:endParaRPr lang="zh-CN" altLang="en-US"/>
        </a:p>
      </dgm:t>
    </dgm:pt>
    <dgm:pt modelId="{7343D976-161E-4B0E-AF6F-BA7B1C88735E}">
      <dgm:prSet phldrT="[文本]"/>
      <dgm:spPr/>
      <dgm:t>
        <a:bodyPr/>
        <a:lstStyle/>
        <a:p>
          <a:r>
            <a:rPr lang="en-US" altLang="zh-CN" dirty="0"/>
            <a:t>Class 1</a:t>
          </a:r>
        </a:p>
        <a:p>
          <a:r>
            <a:rPr lang="en-US" altLang="zh-CN" dirty="0"/>
            <a:t>SVM 3</a:t>
          </a:r>
          <a:endParaRPr lang="zh-CN" altLang="en-US" dirty="0"/>
        </a:p>
      </dgm:t>
    </dgm:pt>
    <dgm:pt modelId="{C2542D08-DDE0-4F12-A416-1FA095549803}" type="parTrans" cxnId="{BB416783-F570-4C38-B2C4-B1FF45BCF423}">
      <dgm:prSet/>
      <dgm:spPr/>
      <dgm:t>
        <a:bodyPr/>
        <a:lstStyle/>
        <a:p>
          <a:endParaRPr lang="zh-CN" altLang="en-US"/>
        </a:p>
      </dgm:t>
    </dgm:pt>
    <dgm:pt modelId="{935C8234-52B0-47A4-905E-EC8898FED860}" type="sibTrans" cxnId="{BB416783-F570-4C38-B2C4-B1FF45BCF423}">
      <dgm:prSet/>
      <dgm:spPr/>
      <dgm:t>
        <a:bodyPr/>
        <a:lstStyle/>
        <a:p>
          <a:endParaRPr lang="zh-CN" altLang="en-US"/>
        </a:p>
      </dgm:t>
    </dgm:pt>
    <dgm:pt modelId="{CA8E0BA5-19EF-407C-A8F7-DCC77065F7F6}" type="pres">
      <dgm:prSet presAssocID="{5E2530A9-30A0-4BAF-B519-4C41B1A93C7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33BA35D7-825A-4415-80AC-903E42CB3277}" type="pres">
      <dgm:prSet presAssocID="{88BB090D-B2E8-477E-A926-F7741DF44AF4}" presName="composite" presStyleCnt="0"/>
      <dgm:spPr/>
    </dgm:pt>
    <dgm:pt modelId="{0B392D78-38AE-4192-AB05-783BF3D12F4F}" type="pres">
      <dgm:prSet presAssocID="{88BB090D-B2E8-477E-A926-F7741DF44AF4}" presName="BackAccent" presStyleLbl="bgShp" presStyleIdx="0" presStyleCnt="3"/>
      <dgm:spPr/>
    </dgm:pt>
    <dgm:pt modelId="{1573B561-8245-4DA8-B7FE-5FF64A97C5F3}" type="pres">
      <dgm:prSet presAssocID="{88BB090D-B2E8-477E-A926-F7741DF44AF4}" presName="Accent" presStyleLbl="alignNode1" presStyleIdx="0" presStyleCnt="3"/>
      <dgm:spPr/>
    </dgm:pt>
    <dgm:pt modelId="{979AF2CE-D201-4F38-BC87-1324C57B76BE}" type="pres">
      <dgm:prSet presAssocID="{88BB090D-B2E8-477E-A926-F7741DF44AF4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57AB481F-B6A6-4B60-8591-A5FD6E57603B}" type="pres">
      <dgm:prSet presAssocID="{88BB090D-B2E8-477E-A926-F7741DF44AF4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2B457EC9-8719-4809-BDE8-19A6C12E4287}" type="pres">
      <dgm:prSet presAssocID="{27CC8A27-D5CD-4C98-B2C1-DB763600D783}" presName="sibTrans" presStyleCnt="0"/>
      <dgm:spPr/>
    </dgm:pt>
    <dgm:pt modelId="{3E5FBC8A-271E-4B92-86DF-BDEBCB1E28E2}" type="pres">
      <dgm:prSet presAssocID="{1916E756-389C-444F-A0B9-EB5F81A59EAC}" presName="composite" presStyleCnt="0"/>
      <dgm:spPr/>
    </dgm:pt>
    <dgm:pt modelId="{06E7B7B0-5A25-40CA-99E9-E8E497085C6E}" type="pres">
      <dgm:prSet presAssocID="{1916E756-389C-444F-A0B9-EB5F81A59EAC}" presName="BackAccent" presStyleLbl="bgShp" presStyleIdx="1" presStyleCnt="3" custLinFactNeighborX="-83393" custLinFactNeighborY="9959"/>
      <dgm:spPr/>
    </dgm:pt>
    <dgm:pt modelId="{FD414492-34D5-4C8A-A7EF-01A1EAB526C2}" type="pres">
      <dgm:prSet presAssocID="{1916E756-389C-444F-A0B9-EB5F81A59EAC}" presName="Accent" presStyleLbl="alignNode1" presStyleIdx="1" presStyleCnt="3" custLinFactX="-4241" custLinFactNeighborX="-100000" custLinFactNeighborY="12448"/>
      <dgm:spPr/>
    </dgm:pt>
    <dgm:pt modelId="{67B75264-FF7A-4F0E-BEB3-04367DDBE9AD}" type="pres">
      <dgm:prSet presAssocID="{1916E756-389C-444F-A0B9-EB5F81A59EAC}" presName="Child" presStyleLbl="revTx" presStyleIdx="2" presStyleCnt="6" custLinFactNeighborX="-27874" custLinFactNeighborY="237">
        <dgm:presLayoutVars>
          <dgm:chMax val="0"/>
          <dgm:chPref val="0"/>
          <dgm:bulletEnabled val="1"/>
        </dgm:presLayoutVars>
      </dgm:prSet>
      <dgm:spPr/>
    </dgm:pt>
    <dgm:pt modelId="{A374B991-4979-45DB-87FA-1385CE22CE57}" type="pres">
      <dgm:prSet presAssocID="{1916E756-389C-444F-A0B9-EB5F81A59EAC}" presName="Parent" presStyleLbl="revTx" presStyleIdx="3" presStyleCnt="6" custLinFactNeighborX="-27874" custLinFactNeighborY="996">
        <dgm:presLayoutVars>
          <dgm:chMax val="1"/>
          <dgm:chPref val="1"/>
          <dgm:bulletEnabled val="1"/>
        </dgm:presLayoutVars>
      </dgm:prSet>
      <dgm:spPr/>
    </dgm:pt>
    <dgm:pt modelId="{53355E74-FCC0-483C-9890-04979E19B32F}" type="pres">
      <dgm:prSet presAssocID="{52FEAB35-AB51-45C9-8FE0-78BBB38E2F77}" presName="sibTrans" presStyleCnt="0"/>
      <dgm:spPr/>
    </dgm:pt>
    <dgm:pt modelId="{7ADD1BD2-7CB3-4870-A216-B61393918FB8}" type="pres">
      <dgm:prSet presAssocID="{85C5AC81-BDEA-4053-AF58-C90D3786BE9E}" presName="composite" presStyleCnt="0"/>
      <dgm:spPr/>
    </dgm:pt>
    <dgm:pt modelId="{3078F8AD-9441-429A-B6F8-56A740BE018F}" type="pres">
      <dgm:prSet presAssocID="{85C5AC81-BDEA-4053-AF58-C90D3786BE9E}" presName="BackAccent" presStyleLbl="bgShp" presStyleIdx="2" presStyleCnt="3" custLinFactX="-75272" custLinFactNeighborX="-100000" custLinFactNeighborY="4979"/>
      <dgm:spPr/>
    </dgm:pt>
    <dgm:pt modelId="{1AC7EEC3-BE5B-4483-985F-109F975784EA}" type="pres">
      <dgm:prSet presAssocID="{85C5AC81-BDEA-4053-AF58-C90D3786BE9E}" presName="Accent" presStyleLbl="alignNode1" presStyleIdx="2" presStyleCnt="3" custLinFactX="-100000" custLinFactNeighborX="-119090" custLinFactNeighborY="6224"/>
      <dgm:spPr/>
    </dgm:pt>
    <dgm:pt modelId="{C2BF279F-287A-4CB7-A6F9-C75A86D1B610}" type="pres">
      <dgm:prSet presAssocID="{85C5AC81-BDEA-4053-AF58-C90D3786BE9E}" presName="Child" presStyleLbl="revTx" presStyleIdx="4" presStyleCnt="6" custLinFactNeighborX="-59247" custLinFactNeighborY="1183">
        <dgm:presLayoutVars>
          <dgm:chMax val="0"/>
          <dgm:chPref val="0"/>
          <dgm:bulletEnabled val="1"/>
        </dgm:presLayoutVars>
      </dgm:prSet>
      <dgm:spPr/>
    </dgm:pt>
    <dgm:pt modelId="{E7DF3008-CC8F-492B-8444-65AECBC79579}" type="pres">
      <dgm:prSet presAssocID="{85C5AC81-BDEA-4053-AF58-C90D3786BE9E}" presName="Parent" presStyleLbl="revTx" presStyleIdx="5" presStyleCnt="6" custLinFactNeighborX="-59247" custLinFactNeighborY="4979">
        <dgm:presLayoutVars>
          <dgm:chMax val="1"/>
          <dgm:chPref val="1"/>
          <dgm:bulletEnabled val="1"/>
        </dgm:presLayoutVars>
      </dgm:prSet>
      <dgm:spPr/>
    </dgm:pt>
  </dgm:ptLst>
  <dgm:cxnLst>
    <dgm:cxn modelId="{326B5F00-2F67-420B-BF1D-5466A97440F2}" type="presOf" srcId="{88BB090D-B2E8-477E-A926-F7741DF44AF4}" destId="{57AB481F-B6A6-4B60-8591-A5FD6E57603B}" srcOrd="0" destOrd="0" presId="urn:microsoft.com/office/officeart/2008/layout/IncreasingCircleProcess"/>
    <dgm:cxn modelId="{9F30E40B-63EC-48E4-9599-E7747460661E}" type="presOf" srcId="{7343D976-161E-4B0E-AF6F-BA7B1C88735E}" destId="{C2BF279F-287A-4CB7-A6F9-C75A86D1B610}" srcOrd="0" destOrd="0" presId="urn:microsoft.com/office/officeart/2008/layout/IncreasingCircleProcess"/>
    <dgm:cxn modelId="{A68E5F22-9499-40BC-8326-6B9653E1BB38}" type="presOf" srcId="{5E2530A9-30A0-4BAF-B519-4C41B1A93C72}" destId="{CA8E0BA5-19EF-407C-A8F7-DCC77065F7F6}" srcOrd="0" destOrd="0" presId="urn:microsoft.com/office/officeart/2008/layout/IncreasingCircleProcess"/>
    <dgm:cxn modelId="{FBF98A22-060C-47B0-B549-7CDC75E1FDC2}" srcId="{5E2530A9-30A0-4BAF-B519-4C41B1A93C72}" destId="{88BB090D-B2E8-477E-A926-F7741DF44AF4}" srcOrd="0" destOrd="0" parTransId="{50008FDE-83FA-413D-8216-3D7B02733AC0}" sibTransId="{27CC8A27-D5CD-4C98-B2C1-DB763600D783}"/>
    <dgm:cxn modelId="{7B930D32-91BF-4B20-8449-8472D4646B44}" type="presOf" srcId="{CE523A53-CBA2-42FD-8232-BEE970EB7DD0}" destId="{979AF2CE-D201-4F38-BC87-1324C57B76BE}" srcOrd="0" destOrd="0" presId="urn:microsoft.com/office/officeart/2008/layout/IncreasingCircleProcess"/>
    <dgm:cxn modelId="{E5E70240-D05C-48A9-96E3-7A85CDE4C5FD}" type="presOf" srcId="{85C5AC81-BDEA-4053-AF58-C90D3786BE9E}" destId="{E7DF3008-CC8F-492B-8444-65AECBC79579}" srcOrd="0" destOrd="0" presId="urn:microsoft.com/office/officeart/2008/layout/IncreasingCircleProcess"/>
    <dgm:cxn modelId="{EFE25F68-2AF6-429A-8A1C-883E9868FFE4}" type="presOf" srcId="{56915936-4C4A-4FF2-957B-FB365D6EDB70}" destId="{67B75264-FF7A-4F0E-BEB3-04367DDBE9AD}" srcOrd="0" destOrd="0" presId="urn:microsoft.com/office/officeart/2008/layout/IncreasingCircleProcess"/>
    <dgm:cxn modelId="{BB416783-F570-4C38-B2C4-B1FF45BCF423}" srcId="{85C5AC81-BDEA-4053-AF58-C90D3786BE9E}" destId="{7343D976-161E-4B0E-AF6F-BA7B1C88735E}" srcOrd="0" destOrd="0" parTransId="{C2542D08-DDE0-4F12-A416-1FA095549803}" sibTransId="{935C8234-52B0-47A4-905E-EC8898FED860}"/>
    <dgm:cxn modelId="{649327B1-7822-47D0-8000-57C78769536D}" type="presOf" srcId="{1916E756-389C-444F-A0B9-EB5F81A59EAC}" destId="{A374B991-4979-45DB-87FA-1385CE22CE57}" srcOrd="0" destOrd="0" presId="urn:microsoft.com/office/officeart/2008/layout/IncreasingCircleProcess"/>
    <dgm:cxn modelId="{70E79CCB-E247-4715-BA4B-A0351387F6DD}" srcId="{5E2530A9-30A0-4BAF-B519-4C41B1A93C72}" destId="{85C5AC81-BDEA-4053-AF58-C90D3786BE9E}" srcOrd="2" destOrd="0" parTransId="{C7AF3240-C235-4A94-9FC2-98F2BCFC9B03}" sibTransId="{152D8EB0-08DB-4BE9-B6BE-B56E127F999E}"/>
    <dgm:cxn modelId="{AC3915D2-8B85-4D45-9AAB-F0A2AC1AB179}" srcId="{1916E756-389C-444F-A0B9-EB5F81A59EAC}" destId="{56915936-4C4A-4FF2-957B-FB365D6EDB70}" srcOrd="0" destOrd="0" parTransId="{758167F3-6FE5-43EE-8066-4873A32BC7C3}" sibTransId="{14735831-F7A3-4210-BEBB-12D6D52FA091}"/>
    <dgm:cxn modelId="{39B30EF1-7849-47F5-A27E-227191166C83}" srcId="{88BB090D-B2E8-477E-A926-F7741DF44AF4}" destId="{CE523A53-CBA2-42FD-8232-BEE970EB7DD0}" srcOrd="0" destOrd="0" parTransId="{C70DDE6B-62DE-4BEC-ACCF-5E3D4BE16920}" sibTransId="{580C0954-11B3-4E08-AA3E-7E8D434D6D27}"/>
    <dgm:cxn modelId="{41BC8EF2-997C-4D67-8B51-56EA673ED8E6}" srcId="{5E2530A9-30A0-4BAF-B519-4C41B1A93C72}" destId="{1916E756-389C-444F-A0B9-EB5F81A59EAC}" srcOrd="1" destOrd="0" parTransId="{168CF2CB-721C-4741-A8E1-F9C30FFE7947}" sibTransId="{52FEAB35-AB51-45C9-8FE0-78BBB38E2F77}"/>
    <dgm:cxn modelId="{2491BAF2-60A2-4B53-80EA-84A995836542}" type="presParOf" srcId="{CA8E0BA5-19EF-407C-A8F7-DCC77065F7F6}" destId="{33BA35D7-825A-4415-80AC-903E42CB3277}" srcOrd="0" destOrd="0" presId="urn:microsoft.com/office/officeart/2008/layout/IncreasingCircleProcess"/>
    <dgm:cxn modelId="{77594DBD-D7C9-4AF1-87EB-9F1B1D7B2AC4}" type="presParOf" srcId="{33BA35D7-825A-4415-80AC-903E42CB3277}" destId="{0B392D78-38AE-4192-AB05-783BF3D12F4F}" srcOrd="0" destOrd="0" presId="urn:microsoft.com/office/officeart/2008/layout/IncreasingCircleProcess"/>
    <dgm:cxn modelId="{337FAA21-E13B-4498-9841-9B30C74FE116}" type="presParOf" srcId="{33BA35D7-825A-4415-80AC-903E42CB3277}" destId="{1573B561-8245-4DA8-B7FE-5FF64A97C5F3}" srcOrd="1" destOrd="0" presId="urn:microsoft.com/office/officeart/2008/layout/IncreasingCircleProcess"/>
    <dgm:cxn modelId="{EE10AE36-909C-4870-95FA-A30196CFF109}" type="presParOf" srcId="{33BA35D7-825A-4415-80AC-903E42CB3277}" destId="{979AF2CE-D201-4F38-BC87-1324C57B76BE}" srcOrd="2" destOrd="0" presId="urn:microsoft.com/office/officeart/2008/layout/IncreasingCircleProcess"/>
    <dgm:cxn modelId="{1B269FBF-BDA7-4A7B-89CE-407EDA6A2AB0}" type="presParOf" srcId="{33BA35D7-825A-4415-80AC-903E42CB3277}" destId="{57AB481F-B6A6-4B60-8591-A5FD6E57603B}" srcOrd="3" destOrd="0" presId="urn:microsoft.com/office/officeart/2008/layout/IncreasingCircleProcess"/>
    <dgm:cxn modelId="{F5CDD37A-146B-4B9C-81D0-0D98C8211140}" type="presParOf" srcId="{CA8E0BA5-19EF-407C-A8F7-DCC77065F7F6}" destId="{2B457EC9-8719-4809-BDE8-19A6C12E4287}" srcOrd="1" destOrd="0" presId="urn:microsoft.com/office/officeart/2008/layout/IncreasingCircleProcess"/>
    <dgm:cxn modelId="{B51AC5FE-5CB9-4A31-83BC-A5F2A292435C}" type="presParOf" srcId="{CA8E0BA5-19EF-407C-A8F7-DCC77065F7F6}" destId="{3E5FBC8A-271E-4B92-86DF-BDEBCB1E28E2}" srcOrd="2" destOrd="0" presId="urn:microsoft.com/office/officeart/2008/layout/IncreasingCircleProcess"/>
    <dgm:cxn modelId="{499B8D99-89FB-40F5-B8ED-E89B770B0131}" type="presParOf" srcId="{3E5FBC8A-271E-4B92-86DF-BDEBCB1E28E2}" destId="{06E7B7B0-5A25-40CA-99E9-E8E497085C6E}" srcOrd="0" destOrd="0" presId="urn:microsoft.com/office/officeart/2008/layout/IncreasingCircleProcess"/>
    <dgm:cxn modelId="{64A3B505-3F66-4BF5-A19B-13071C6A33E0}" type="presParOf" srcId="{3E5FBC8A-271E-4B92-86DF-BDEBCB1E28E2}" destId="{FD414492-34D5-4C8A-A7EF-01A1EAB526C2}" srcOrd="1" destOrd="0" presId="urn:microsoft.com/office/officeart/2008/layout/IncreasingCircleProcess"/>
    <dgm:cxn modelId="{FCEABCB5-2766-43C1-820E-BDC2D144D721}" type="presParOf" srcId="{3E5FBC8A-271E-4B92-86DF-BDEBCB1E28E2}" destId="{67B75264-FF7A-4F0E-BEB3-04367DDBE9AD}" srcOrd="2" destOrd="0" presId="urn:microsoft.com/office/officeart/2008/layout/IncreasingCircleProcess"/>
    <dgm:cxn modelId="{C4BF7B30-0052-4F61-AB3B-74168F161701}" type="presParOf" srcId="{3E5FBC8A-271E-4B92-86DF-BDEBCB1E28E2}" destId="{A374B991-4979-45DB-87FA-1385CE22CE57}" srcOrd="3" destOrd="0" presId="urn:microsoft.com/office/officeart/2008/layout/IncreasingCircleProcess"/>
    <dgm:cxn modelId="{AB90BBDC-7B23-4A28-BAFD-A2718E6F76C0}" type="presParOf" srcId="{CA8E0BA5-19EF-407C-A8F7-DCC77065F7F6}" destId="{53355E74-FCC0-483C-9890-04979E19B32F}" srcOrd="3" destOrd="0" presId="urn:microsoft.com/office/officeart/2008/layout/IncreasingCircleProcess"/>
    <dgm:cxn modelId="{A32E7036-3FC2-4B38-8DDF-37D82CAF0958}" type="presParOf" srcId="{CA8E0BA5-19EF-407C-A8F7-DCC77065F7F6}" destId="{7ADD1BD2-7CB3-4870-A216-B61393918FB8}" srcOrd="4" destOrd="0" presId="urn:microsoft.com/office/officeart/2008/layout/IncreasingCircleProcess"/>
    <dgm:cxn modelId="{6677B12D-315F-44EF-885B-D172283283D6}" type="presParOf" srcId="{7ADD1BD2-7CB3-4870-A216-B61393918FB8}" destId="{3078F8AD-9441-429A-B6F8-56A740BE018F}" srcOrd="0" destOrd="0" presId="urn:microsoft.com/office/officeart/2008/layout/IncreasingCircleProcess"/>
    <dgm:cxn modelId="{55837C56-F53F-4877-8B3C-0A63D6D04302}" type="presParOf" srcId="{7ADD1BD2-7CB3-4870-A216-B61393918FB8}" destId="{1AC7EEC3-BE5B-4483-985F-109F975784EA}" srcOrd="1" destOrd="0" presId="urn:microsoft.com/office/officeart/2008/layout/IncreasingCircleProcess"/>
    <dgm:cxn modelId="{C38D4C03-BAA7-4634-9ABF-F211B00090DA}" type="presParOf" srcId="{7ADD1BD2-7CB3-4870-A216-B61393918FB8}" destId="{C2BF279F-287A-4CB7-A6F9-C75A86D1B610}" srcOrd="2" destOrd="0" presId="urn:microsoft.com/office/officeart/2008/layout/IncreasingCircleProcess"/>
    <dgm:cxn modelId="{53EBEF82-2CC3-4FE3-8705-0959A8DD46A5}" type="presParOf" srcId="{7ADD1BD2-7CB3-4870-A216-B61393918FB8}" destId="{E7DF3008-CC8F-492B-8444-65AECBC7957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6BD6F-BF14-4C62-89C0-EF451AA89BED}">
      <dsp:nvSpPr>
        <dsp:cNvPr id="0" name=""/>
        <dsp:cNvSpPr/>
      </dsp:nvSpPr>
      <dsp:spPr>
        <a:xfrm>
          <a:off x="1610659" y="575137"/>
          <a:ext cx="3962400" cy="3962845"/>
        </a:xfrm>
        <a:prstGeom prst="ellipse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190939" y="1155482"/>
        <a:ext cx="2801840" cy="2802155"/>
      </dsp:txXfrm>
    </dsp:sp>
    <dsp:sp modelId="{091A5D5E-B8D2-4E17-A13C-567C4F58F239}">
      <dsp:nvSpPr>
        <dsp:cNvPr id="0" name=""/>
        <dsp:cNvSpPr/>
      </dsp:nvSpPr>
      <dsp:spPr>
        <a:xfrm>
          <a:off x="1746997" y="212011"/>
          <a:ext cx="440537" cy="440727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3672F-BA5F-42F6-AA10-2449F2605F36}">
      <dsp:nvSpPr>
        <dsp:cNvPr id="0" name=""/>
        <dsp:cNvSpPr/>
      </dsp:nvSpPr>
      <dsp:spPr>
        <a:xfrm>
          <a:off x="1891035" y="4364974"/>
          <a:ext cx="319430" cy="319434"/>
        </a:xfrm>
        <a:prstGeom prst="ellipse">
          <a:avLst/>
        </a:prstGeom>
        <a:solidFill>
          <a:schemeClr val="accent6">
            <a:shade val="50000"/>
            <a:hueOff val="7105"/>
            <a:satOff val="-847"/>
            <a:lumOff val="577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CEA12-9974-496F-A3CA-F8E17639454E}">
      <dsp:nvSpPr>
        <dsp:cNvPr id="0" name=""/>
        <dsp:cNvSpPr/>
      </dsp:nvSpPr>
      <dsp:spPr>
        <a:xfrm>
          <a:off x="2472135" y="4418806"/>
          <a:ext cx="319430" cy="319434"/>
        </a:xfrm>
        <a:prstGeom prst="ellipse">
          <a:avLst/>
        </a:prstGeom>
        <a:solidFill>
          <a:schemeClr val="accent6">
            <a:shade val="50000"/>
            <a:hueOff val="14211"/>
            <a:satOff val="-1693"/>
            <a:lumOff val="115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32BF7-DAC2-42F0-825B-16D910CB89CC}">
      <dsp:nvSpPr>
        <dsp:cNvPr id="0" name=""/>
        <dsp:cNvSpPr/>
      </dsp:nvSpPr>
      <dsp:spPr>
        <a:xfrm>
          <a:off x="4800145" y="1819363"/>
          <a:ext cx="440537" cy="440727"/>
        </a:xfrm>
        <a:prstGeom prst="ellipse">
          <a:avLst/>
        </a:prstGeom>
        <a:solidFill>
          <a:schemeClr val="accent6">
            <a:shade val="50000"/>
            <a:hueOff val="21316"/>
            <a:satOff val="-2540"/>
            <a:lumOff val="1731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92076-3210-43D0-BDA8-7C0004B890C0}">
      <dsp:nvSpPr>
        <dsp:cNvPr id="0" name=""/>
        <dsp:cNvSpPr/>
      </dsp:nvSpPr>
      <dsp:spPr>
        <a:xfrm>
          <a:off x="2918454" y="1020957"/>
          <a:ext cx="319430" cy="319434"/>
        </a:xfrm>
        <a:prstGeom prst="ellipse">
          <a:avLst/>
        </a:prstGeom>
        <a:solidFill>
          <a:schemeClr val="accent6">
            <a:shade val="50000"/>
            <a:hueOff val="28422"/>
            <a:satOff val="-3386"/>
            <a:lumOff val="2308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E94A6-7200-43EF-8D66-7F3E0EE803B0}">
      <dsp:nvSpPr>
        <dsp:cNvPr id="0" name=""/>
        <dsp:cNvSpPr/>
      </dsp:nvSpPr>
      <dsp:spPr>
        <a:xfrm>
          <a:off x="4176734" y="1764717"/>
          <a:ext cx="319430" cy="319434"/>
        </a:xfrm>
        <a:prstGeom prst="ellipse">
          <a:avLst/>
        </a:prstGeom>
        <a:solidFill>
          <a:schemeClr val="accent6">
            <a:shade val="50000"/>
            <a:hueOff val="35527"/>
            <a:satOff val="-4233"/>
            <a:lumOff val="288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39C8E-7146-4D67-B52C-5FEAE6AD8B40}">
      <dsp:nvSpPr>
        <dsp:cNvPr id="0" name=""/>
        <dsp:cNvSpPr/>
      </dsp:nvSpPr>
      <dsp:spPr>
        <a:xfrm>
          <a:off x="1991250" y="1785170"/>
          <a:ext cx="1052188" cy="1051947"/>
        </a:xfrm>
        <a:prstGeom prst="ellipse">
          <a:avLst/>
        </a:prstGeom>
        <a:solidFill>
          <a:schemeClr val="accent6">
            <a:shade val="50000"/>
            <a:hueOff val="42633"/>
            <a:satOff val="-5079"/>
            <a:lumOff val="3462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LA</a:t>
          </a:r>
          <a:endParaRPr lang="zh-CN" altLang="en-US" sz="1000" kern="1200" dirty="0"/>
        </a:p>
      </dsp:txBody>
      <dsp:txXfrm>
        <a:off x="2145339" y="1939224"/>
        <a:ext cx="744010" cy="743839"/>
      </dsp:txXfrm>
    </dsp:sp>
    <dsp:sp modelId="{9F66B4BE-85A6-4C5D-A3D0-CDB9F1C61C73}">
      <dsp:nvSpPr>
        <dsp:cNvPr id="0" name=""/>
        <dsp:cNvSpPr/>
      </dsp:nvSpPr>
      <dsp:spPr>
        <a:xfrm>
          <a:off x="3401401" y="755627"/>
          <a:ext cx="440537" cy="440727"/>
        </a:xfrm>
        <a:prstGeom prst="ellipse">
          <a:avLst/>
        </a:prstGeom>
        <a:solidFill>
          <a:schemeClr val="accent6">
            <a:shade val="50000"/>
            <a:hueOff val="49738"/>
            <a:satOff val="-5926"/>
            <a:lumOff val="403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B7267-2B82-4CB0-839A-A42920AF8A77}">
      <dsp:nvSpPr>
        <dsp:cNvPr id="0" name=""/>
        <dsp:cNvSpPr/>
      </dsp:nvSpPr>
      <dsp:spPr>
        <a:xfrm>
          <a:off x="4176737" y="1202249"/>
          <a:ext cx="309775" cy="309850"/>
        </a:xfrm>
        <a:prstGeom prst="ellipse">
          <a:avLst/>
        </a:prstGeom>
        <a:solidFill>
          <a:schemeClr val="accent6">
            <a:shade val="50000"/>
            <a:hueOff val="49738"/>
            <a:satOff val="-5926"/>
            <a:lumOff val="403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FE652-087C-4154-A2AC-E105268DD724}">
      <dsp:nvSpPr>
        <dsp:cNvPr id="0" name=""/>
        <dsp:cNvSpPr/>
      </dsp:nvSpPr>
      <dsp:spPr>
        <a:xfrm>
          <a:off x="2833291" y="2779929"/>
          <a:ext cx="1610969" cy="1610600"/>
        </a:xfrm>
        <a:prstGeom prst="ellipse">
          <a:avLst/>
        </a:prstGeom>
        <a:solidFill>
          <a:schemeClr val="accent6">
            <a:shade val="50000"/>
            <a:hueOff val="42633"/>
            <a:satOff val="-5079"/>
            <a:lumOff val="3462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New York</a:t>
          </a:r>
          <a:endParaRPr lang="zh-CN" altLang="en-US" sz="2400" kern="1200" dirty="0"/>
        </a:p>
      </dsp:txBody>
      <dsp:txXfrm>
        <a:off x="3069212" y="3015796"/>
        <a:ext cx="1139127" cy="1138866"/>
      </dsp:txXfrm>
    </dsp:sp>
    <dsp:sp modelId="{CD3DCD3A-C30A-4366-87D9-F46B0BBB130C}">
      <dsp:nvSpPr>
        <dsp:cNvPr id="0" name=""/>
        <dsp:cNvSpPr/>
      </dsp:nvSpPr>
      <dsp:spPr>
        <a:xfrm>
          <a:off x="3200730" y="4709683"/>
          <a:ext cx="440537" cy="440727"/>
        </a:xfrm>
        <a:prstGeom prst="ellipse">
          <a:avLst/>
        </a:prstGeom>
        <a:solidFill>
          <a:schemeClr val="accent6">
            <a:shade val="50000"/>
            <a:hueOff val="35527"/>
            <a:satOff val="-4233"/>
            <a:lumOff val="288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91C80-41C9-4128-AD95-9C1403ABD1D5}">
      <dsp:nvSpPr>
        <dsp:cNvPr id="0" name=""/>
        <dsp:cNvSpPr/>
      </dsp:nvSpPr>
      <dsp:spPr>
        <a:xfrm>
          <a:off x="4633395" y="1475546"/>
          <a:ext cx="319430" cy="319434"/>
        </a:xfrm>
        <a:prstGeom prst="ellipse">
          <a:avLst/>
        </a:prstGeom>
        <a:solidFill>
          <a:schemeClr val="accent6">
            <a:shade val="50000"/>
            <a:hueOff val="28422"/>
            <a:satOff val="-3386"/>
            <a:lumOff val="2308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BD380-85C9-4BFA-AC88-97F808746102}">
      <dsp:nvSpPr>
        <dsp:cNvPr id="0" name=""/>
        <dsp:cNvSpPr/>
      </dsp:nvSpPr>
      <dsp:spPr>
        <a:xfrm>
          <a:off x="1672565" y="532974"/>
          <a:ext cx="319430" cy="319434"/>
        </a:xfrm>
        <a:prstGeom prst="ellipse">
          <a:avLst/>
        </a:prstGeom>
        <a:solidFill>
          <a:schemeClr val="accent6">
            <a:shade val="50000"/>
            <a:hueOff val="21316"/>
            <a:satOff val="-2540"/>
            <a:lumOff val="1731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031ED-BD74-44D6-BD8B-93D9484DB7EA}">
      <dsp:nvSpPr>
        <dsp:cNvPr id="0" name=""/>
        <dsp:cNvSpPr/>
      </dsp:nvSpPr>
      <dsp:spPr>
        <a:xfrm>
          <a:off x="3033224" y="1278234"/>
          <a:ext cx="727884" cy="752311"/>
        </a:xfrm>
        <a:prstGeom prst="ellipse">
          <a:avLst/>
        </a:prstGeom>
        <a:solidFill>
          <a:schemeClr val="accent6">
            <a:shade val="50000"/>
            <a:hueOff val="14211"/>
            <a:satOff val="-1693"/>
            <a:lumOff val="115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Chicago</a:t>
          </a:r>
          <a:endParaRPr lang="zh-CN" altLang="en-US" sz="1000" kern="1200" dirty="0"/>
        </a:p>
      </dsp:txBody>
      <dsp:txXfrm>
        <a:off x="3139820" y="1388407"/>
        <a:ext cx="514692" cy="531965"/>
      </dsp:txXfrm>
    </dsp:sp>
    <dsp:sp modelId="{A545398B-7F38-4493-B333-A73D7A7396A4}">
      <dsp:nvSpPr>
        <dsp:cNvPr id="0" name=""/>
        <dsp:cNvSpPr/>
      </dsp:nvSpPr>
      <dsp:spPr>
        <a:xfrm>
          <a:off x="2770679" y="4675685"/>
          <a:ext cx="319430" cy="319434"/>
        </a:xfrm>
        <a:prstGeom prst="ellipse">
          <a:avLst/>
        </a:prstGeom>
        <a:solidFill>
          <a:schemeClr val="accent6">
            <a:shade val="50000"/>
            <a:hueOff val="7105"/>
            <a:satOff val="-847"/>
            <a:lumOff val="577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6BD6F-BF14-4C62-89C0-EF451AA89BED}">
      <dsp:nvSpPr>
        <dsp:cNvPr id="0" name=""/>
        <dsp:cNvSpPr/>
      </dsp:nvSpPr>
      <dsp:spPr>
        <a:xfrm>
          <a:off x="1503054" y="575137"/>
          <a:ext cx="3962400" cy="3962845"/>
        </a:xfrm>
        <a:prstGeom prst="ellipse">
          <a:avLst/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/>
        </a:p>
      </dsp:txBody>
      <dsp:txXfrm>
        <a:off x="2083334" y="1155482"/>
        <a:ext cx="2801840" cy="2802155"/>
      </dsp:txXfrm>
    </dsp:sp>
    <dsp:sp modelId="{091A5D5E-B8D2-4E17-A13C-567C4F58F239}">
      <dsp:nvSpPr>
        <dsp:cNvPr id="0" name=""/>
        <dsp:cNvSpPr/>
      </dsp:nvSpPr>
      <dsp:spPr>
        <a:xfrm>
          <a:off x="3261513" y="1577125"/>
          <a:ext cx="440537" cy="440727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3672F-BA5F-42F6-AA10-2449F2605F36}">
      <dsp:nvSpPr>
        <dsp:cNvPr id="0" name=""/>
        <dsp:cNvSpPr/>
      </dsp:nvSpPr>
      <dsp:spPr>
        <a:xfrm>
          <a:off x="4956470" y="236015"/>
          <a:ext cx="319430" cy="319434"/>
        </a:xfrm>
        <a:prstGeom prst="ellipse">
          <a:avLst/>
        </a:prstGeom>
        <a:solidFill>
          <a:schemeClr val="accent5">
            <a:shade val="50000"/>
            <a:hueOff val="-40584"/>
            <a:satOff val="-5966"/>
            <a:lumOff val="65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CEA12-9974-496F-A3CA-F8E17639454E}">
      <dsp:nvSpPr>
        <dsp:cNvPr id="0" name=""/>
        <dsp:cNvSpPr/>
      </dsp:nvSpPr>
      <dsp:spPr>
        <a:xfrm>
          <a:off x="5197603" y="520997"/>
          <a:ext cx="319430" cy="319434"/>
        </a:xfrm>
        <a:prstGeom prst="ellipse">
          <a:avLst/>
        </a:prstGeom>
        <a:solidFill>
          <a:schemeClr val="accent5">
            <a:shade val="50000"/>
            <a:hueOff val="-81168"/>
            <a:satOff val="-11933"/>
            <a:lumOff val="1311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32BF7-DAC2-42F0-825B-16D910CB89CC}">
      <dsp:nvSpPr>
        <dsp:cNvPr id="0" name=""/>
        <dsp:cNvSpPr/>
      </dsp:nvSpPr>
      <dsp:spPr>
        <a:xfrm>
          <a:off x="4304233" y="1324585"/>
          <a:ext cx="440537" cy="440727"/>
        </a:xfrm>
        <a:prstGeom prst="ellipse">
          <a:avLst/>
        </a:prstGeom>
        <a:solidFill>
          <a:schemeClr val="accent5">
            <a:shade val="50000"/>
            <a:hueOff val="-121752"/>
            <a:satOff val="-17899"/>
            <a:lumOff val="1967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92076-3210-43D0-BDA8-7C0004B890C0}">
      <dsp:nvSpPr>
        <dsp:cNvPr id="0" name=""/>
        <dsp:cNvSpPr/>
      </dsp:nvSpPr>
      <dsp:spPr>
        <a:xfrm>
          <a:off x="3353287" y="1346631"/>
          <a:ext cx="319430" cy="319434"/>
        </a:xfrm>
        <a:prstGeom prst="ellipse">
          <a:avLst/>
        </a:prstGeom>
        <a:solidFill>
          <a:schemeClr val="accent5">
            <a:shade val="50000"/>
            <a:hueOff val="-162336"/>
            <a:satOff val="-23866"/>
            <a:lumOff val="2623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E94A6-7200-43EF-8D66-7F3E0EE803B0}">
      <dsp:nvSpPr>
        <dsp:cNvPr id="0" name=""/>
        <dsp:cNvSpPr/>
      </dsp:nvSpPr>
      <dsp:spPr>
        <a:xfrm>
          <a:off x="2127593" y="1736175"/>
          <a:ext cx="319430" cy="319434"/>
        </a:xfrm>
        <a:prstGeom prst="ellipse">
          <a:avLst/>
        </a:prstGeom>
        <a:solidFill>
          <a:schemeClr val="accent5">
            <a:shade val="50000"/>
            <a:hueOff val="-202921"/>
            <a:satOff val="-29832"/>
            <a:lumOff val="3279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39C8E-7146-4D67-B52C-5FEAE6AD8B40}">
      <dsp:nvSpPr>
        <dsp:cNvPr id="0" name=""/>
        <dsp:cNvSpPr/>
      </dsp:nvSpPr>
      <dsp:spPr>
        <a:xfrm>
          <a:off x="2009462" y="2449655"/>
          <a:ext cx="1439369" cy="1439039"/>
        </a:xfrm>
        <a:prstGeom prst="ellipse">
          <a:avLst/>
        </a:prstGeom>
        <a:solidFill>
          <a:schemeClr val="accent5">
            <a:shade val="50000"/>
            <a:hueOff val="-243505"/>
            <a:satOff val="-35798"/>
            <a:lumOff val="393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LA</a:t>
          </a:r>
          <a:endParaRPr lang="zh-CN" altLang="en-US" sz="2400" kern="1200" dirty="0"/>
        </a:p>
      </dsp:txBody>
      <dsp:txXfrm>
        <a:off x="2220253" y="2660397"/>
        <a:ext cx="1017787" cy="1017555"/>
      </dsp:txXfrm>
    </dsp:sp>
    <dsp:sp modelId="{9F66B4BE-85A6-4C5D-A3D0-CDB9F1C61C73}">
      <dsp:nvSpPr>
        <dsp:cNvPr id="0" name=""/>
        <dsp:cNvSpPr/>
      </dsp:nvSpPr>
      <dsp:spPr>
        <a:xfrm>
          <a:off x="3133017" y="1738917"/>
          <a:ext cx="440537" cy="440727"/>
        </a:xfrm>
        <a:prstGeom prst="ellipse">
          <a:avLst/>
        </a:prstGeom>
        <a:solidFill>
          <a:schemeClr val="accent5">
            <a:shade val="50000"/>
            <a:hueOff val="-284089"/>
            <a:satOff val="-41765"/>
            <a:lumOff val="4591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B7267-2B82-4CB0-839A-A42920AF8A77}">
      <dsp:nvSpPr>
        <dsp:cNvPr id="0" name=""/>
        <dsp:cNvSpPr/>
      </dsp:nvSpPr>
      <dsp:spPr>
        <a:xfrm>
          <a:off x="3486667" y="1377610"/>
          <a:ext cx="309775" cy="309850"/>
        </a:xfrm>
        <a:prstGeom prst="ellipse">
          <a:avLst/>
        </a:prstGeom>
        <a:solidFill>
          <a:schemeClr val="accent5">
            <a:shade val="50000"/>
            <a:hueOff val="-284089"/>
            <a:satOff val="-41765"/>
            <a:lumOff val="4591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FE652-087C-4154-A2AC-E105268DD724}">
      <dsp:nvSpPr>
        <dsp:cNvPr id="0" name=""/>
        <dsp:cNvSpPr/>
      </dsp:nvSpPr>
      <dsp:spPr>
        <a:xfrm>
          <a:off x="3483518" y="2303932"/>
          <a:ext cx="1610969" cy="1610600"/>
        </a:xfrm>
        <a:prstGeom prst="ellipse">
          <a:avLst/>
        </a:prstGeom>
        <a:solidFill>
          <a:schemeClr val="accent5">
            <a:shade val="50000"/>
            <a:hueOff val="-243505"/>
            <a:satOff val="-35798"/>
            <a:lumOff val="393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New York</a:t>
          </a:r>
          <a:endParaRPr lang="zh-CN" altLang="en-US" sz="2400" kern="1200" dirty="0"/>
        </a:p>
      </dsp:txBody>
      <dsp:txXfrm>
        <a:off x="3719439" y="2539799"/>
        <a:ext cx="1139127" cy="1138866"/>
      </dsp:txXfrm>
    </dsp:sp>
    <dsp:sp modelId="{CD3DCD3A-C30A-4366-87D9-F46B0BBB130C}">
      <dsp:nvSpPr>
        <dsp:cNvPr id="0" name=""/>
        <dsp:cNvSpPr/>
      </dsp:nvSpPr>
      <dsp:spPr>
        <a:xfrm>
          <a:off x="4722533" y="549716"/>
          <a:ext cx="440537" cy="440727"/>
        </a:xfrm>
        <a:prstGeom prst="ellipse">
          <a:avLst/>
        </a:prstGeom>
        <a:solidFill>
          <a:schemeClr val="accent5">
            <a:shade val="50000"/>
            <a:hueOff val="-202921"/>
            <a:satOff val="-29832"/>
            <a:lumOff val="3279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91C80-41C9-4128-AD95-9C1403ABD1D5}">
      <dsp:nvSpPr>
        <dsp:cNvPr id="0" name=""/>
        <dsp:cNvSpPr/>
      </dsp:nvSpPr>
      <dsp:spPr>
        <a:xfrm>
          <a:off x="4063999" y="1878545"/>
          <a:ext cx="319430" cy="319434"/>
        </a:xfrm>
        <a:prstGeom prst="ellipse">
          <a:avLst/>
        </a:prstGeom>
        <a:solidFill>
          <a:schemeClr val="accent5">
            <a:shade val="50000"/>
            <a:hueOff val="-162336"/>
            <a:satOff val="-23866"/>
            <a:lumOff val="2623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BD380-85C9-4BFA-AC88-97F808746102}">
      <dsp:nvSpPr>
        <dsp:cNvPr id="0" name=""/>
        <dsp:cNvSpPr/>
      </dsp:nvSpPr>
      <dsp:spPr>
        <a:xfrm>
          <a:off x="3262238" y="1309588"/>
          <a:ext cx="319430" cy="319434"/>
        </a:xfrm>
        <a:prstGeom prst="ellipse">
          <a:avLst/>
        </a:prstGeom>
        <a:solidFill>
          <a:schemeClr val="accent5">
            <a:shade val="50000"/>
            <a:hueOff val="-121752"/>
            <a:satOff val="-17899"/>
            <a:lumOff val="1967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031ED-BD74-44D6-BD8B-93D9484DB7EA}">
      <dsp:nvSpPr>
        <dsp:cNvPr id="0" name=""/>
        <dsp:cNvSpPr/>
      </dsp:nvSpPr>
      <dsp:spPr>
        <a:xfrm>
          <a:off x="2774139" y="1212368"/>
          <a:ext cx="1158303" cy="1197175"/>
        </a:xfrm>
        <a:prstGeom prst="ellipse">
          <a:avLst/>
        </a:prstGeom>
        <a:solidFill>
          <a:schemeClr val="accent5">
            <a:shade val="50000"/>
            <a:hueOff val="-81168"/>
            <a:satOff val="-11933"/>
            <a:lumOff val="1311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u="none" kern="1200" dirty="0"/>
            <a:t>Philadelphia</a:t>
          </a:r>
          <a:endParaRPr lang="zh-CN" altLang="en-US" sz="600" kern="1200" dirty="0"/>
        </a:p>
      </dsp:txBody>
      <dsp:txXfrm>
        <a:off x="2943769" y="1387690"/>
        <a:ext cx="819043" cy="846531"/>
      </dsp:txXfrm>
    </dsp:sp>
    <dsp:sp modelId="{A545398B-7F38-4493-B333-A73D7A7396A4}">
      <dsp:nvSpPr>
        <dsp:cNvPr id="0" name=""/>
        <dsp:cNvSpPr/>
      </dsp:nvSpPr>
      <dsp:spPr>
        <a:xfrm>
          <a:off x="4593361" y="257947"/>
          <a:ext cx="319430" cy="319434"/>
        </a:xfrm>
        <a:prstGeom prst="ellipse">
          <a:avLst/>
        </a:prstGeom>
        <a:solidFill>
          <a:schemeClr val="accent5">
            <a:shade val="50000"/>
            <a:hueOff val="-40584"/>
            <a:satOff val="-5966"/>
            <a:lumOff val="65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92D78-38AE-4192-AB05-783BF3D12F4F}">
      <dsp:nvSpPr>
        <dsp:cNvPr id="0" name=""/>
        <dsp:cNvSpPr/>
      </dsp:nvSpPr>
      <dsp:spPr>
        <a:xfrm>
          <a:off x="2328" y="0"/>
          <a:ext cx="628904" cy="628904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73B561-8245-4DA8-B7FE-5FF64A97C5F3}">
      <dsp:nvSpPr>
        <dsp:cNvPr id="0" name=""/>
        <dsp:cNvSpPr/>
      </dsp:nvSpPr>
      <dsp:spPr>
        <a:xfrm>
          <a:off x="65218" y="62890"/>
          <a:ext cx="503123" cy="503123"/>
        </a:xfrm>
        <a:prstGeom prst="chord">
          <a:avLst>
            <a:gd name="adj1" fmla="val 1168272"/>
            <a:gd name="adj2" fmla="val 9631728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AF2CE-D201-4F38-BC87-1324C57B76BE}">
      <dsp:nvSpPr>
        <dsp:cNvPr id="0" name=""/>
        <dsp:cNvSpPr/>
      </dsp:nvSpPr>
      <dsp:spPr>
        <a:xfrm>
          <a:off x="762253" y="628904"/>
          <a:ext cx="1860507" cy="264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Class 2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SVM 1</a:t>
          </a:r>
          <a:endParaRPr lang="zh-CN" altLang="en-US" sz="3300" kern="1200" dirty="0"/>
        </a:p>
      </dsp:txBody>
      <dsp:txXfrm>
        <a:off x="762253" y="628904"/>
        <a:ext cx="1860507" cy="2646637"/>
      </dsp:txXfrm>
    </dsp:sp>
    <dsp:sp modelId="{57AB481F-B6A6-4B60-8591-A5FD6E57603B}">
      <dsp:nvSpPr>
        <dsp:cNvPr id="0" name=""/>
        <dsp:cNvSpPr/>
      </dsp:nvSpPr>
      <dsp:spPr>
        <a:xfrm>
          <a:off x="762253" y="0"/>
          <a:ext cx="1860507" cy="628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$</a:t>
          </a:r>
          <a:endParaRPr lang="zh-CN" altLang="en-US" sz="3300" kern="1200" dirty="0"/>
        </a:p>
      </dsp:txBody>
      <dsp:txXfrm>
        <a:off x="762253" y="0"/>
        <a:ext cx="1860507" cy="628904"/>
      </dsp:txXfrm>
    </dsp:sp>
    <dsp:sp modelId="{06E7B7B0-5A25-40CA-99E9-E8E497085C6E}">
      <dsp:nvSpPr>
        <dsp:cNvPr id="0" name=""/>
        <dsp:cNvSpPr/>
      </dsp:nvSpPr>
      <dsp:spPr>
        <a:xfrm>
          <a:off x="2229321" y="62632"/>
          <a:ext cx="628904" cy="628904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14492-34D5-4C8A-A7EF-01A1EAB526C2}">
      <dsp:nvSpPr>
        <dsp:cNvPr id="0" name=""/>
        <dsp:cNvSpPr/>
      </dsp:nvSpPr>
      <dsp:spPr>
        <a:xfrm>
          <a:off x="2292212" y="125519"/>
          <a:ext cx="503123" cy="503123"/>
        </a:xfrm>
        <a:prstGeom prst="chord">
          <a:avLst>
            <a:gd name="adj1" fmla="val 20431728"/>
            <a:gd name="adj2" fmla="val 11968272"/>
          </a:avLst>
        </a:prstGeom>
        <a:solidFill>
          <a:schemeClr val="accent4">
            <a:shade val="80000"/>
            <a:hueOff val="-373706"/>
            <a:satOff val="-7111"/>
            <a:lumOff val="16717"/>
            <a:alphaOff val="0"/>
          </a:schemeClr>
        </a:solidFill>
        <a:ln w="10795" cap="flat" cmpd="sng" algn="ctr">
          <a:solidFill>
            <a:schemeClr val="accent4">
              <a:shade val="80000"/>
              <a:hueOff val="-373706"/>
              <a:satOff val="-7111"/>
              <a:lumOff val="167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75264-FF7A-4F0E-BEB3-04367DDBE9AD}">
      <dsp:nvSpPr>
        <dsp:cNvPr id="0" name=""/>
        <dsp:cNvSpPr/>
      </dsp:nvSpPr>
      <dsp:spPr>
        <a:xfrm>
          <a:off x="2995111" y="635176"/>
          <a:ext cx="1860507" cy="264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Class 1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SVM 2</a:t>
          </a:r>
          <a:endParaRPr lang="zh-CN" altLang="en-US" sz="3300" kern="1200" dirty="0"/>
        </a:p>
      </dsp:txBody>
      <dsp:txXfrm>
        <a:off x="2995111" y="635176"/>
        <a:ext cx="1860507" cy="2646637"/>
      </dsp:txXfrm>
    </dsp:sp>
    <dsp:sp modelId="{A374B991-4979-45DB-87FA-1385CE22CE57}">
      <dsp:nvSpPr>
        <dsp:cNvPr id="0" name=""/>
        <dsp:cNvSpPr/>
      </dsp:nvSpPr>
      <dsp:spPr>
        <a:xfrm>
          <a:off x="2995111" y="6263"/>
          <a:ext cx="1860507" cy="628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size</a:t>
          </a:r>
          <a:endParaRPr lang="zh-CN" altLang="en-US" sz="3300" kern="1200" dirty="0"/>
        </a:p>
      </dsp:txBody>
      <dsp:txXfrm>
        <a:off x="2995111" y="6263"/>
        <a:ext cx="1860507" cy="628904"/>
      </dsp:txXfrm>
    </dsp:sp>
    <dsp:sp modelId="{3078F8AD-9441-429A-B6F8-56A740BE018F}">
      <dsp:nvSpPr>
        <dsp:cNvPr id="0" name=""/>
        <dsp:cNvSpPr/>
      </dsp:nvSpPr>
      <dsp:spPr>
        <a:xfrm>
          <a:off x="4402945" y="31313"/>
          <a:ext cx="628904" cy="628904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7EEC3-BE5B-4483-985F-109F975784EA}">
      <dsp:nvSpPr>
        <dsp:cNvPr id="0" name=""/>
        <dsp:cNvSpPr/>
      </dsp:nvSpPr>
      <dsp:spPr>
        <a:xfrm>
          <a:off x="4465836" y="94204"/>
          <a:ext cx="503123" cy="503123"/>
        </a:xfrm>
        <a:prstGeom prst="chord">
          <a:avLst>
            <a:gd name="adj1" fmla="val 16200000"/>
            <a:gd name="adj2" fmla="val 16200000"/>
          </a:avLst>
        </a:prstGeom>
        <a:solidFill>
          <a:schemeClr val="accent4">
            <a:shade val="80000"/>
            <a:hueOff val="-747412"/>
            <a:satOff val="-14221"/>
            <a:lumOff val="33434"/>
            <a:alphaOff val="0"/>
          </a:schemeClr>
        </a:solidFill>
        <a:ln w="10795" cap="flat" cmpd="sng" algn="ctr">
          <a:solidFill>
            <a:schemeClr val="accent4">
              <a:shade val="80000"/>
              <a:hueOff val="-747412"/>
              <a:satOff val="-14221"/>
              <a:lumOff val="334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F279F-287A-4CB7-A6F9-C75A86D1B610}">
      <dsp:nvSpPr>
        <dsp:cNvPr id="0" name=""/>
        <dsp:cNvSpPr/>
      </dsp:nvSpPr>
      <dsp:spPr>
        <a:xfrm>
          <a:off x="5162869" y="660213"/>
          <a:ext cx="1860507" cy="264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Class 1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SVM 3</a:t>
          </a:r>
          <a:endParaRPr lang="zh-CN" altLang="en-US" sz="3300" kern="1200" dirty="0"/>
        </a:p>
      </dsp:txBody>
      <dsp:txXfrm>
        <a:off x="5162869" y="660213"/>
        <a:ext cx="1860507" cy="2646637"/>
      </dsp:txXfrm>
    </dsp:sp>
    <dsp:sp modelId="{E7DF3008-CC8F-492B-8444-65AECBC79579}">
      <dsp:nvSpPr>
        <dsp:cNvPr id="0" name=""/>
        <dsp:cNvSpPr/>
      </dsp:nvSpPr>
      <dsp:spPr>
        <a:xfrm>
          <a:off x="5162869" y="31313"/>
          <a:ext cx="1860507" cy="628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other</a:t>
          </a:r>
          <a:endParaRPr lang="zh-CN" altLang="en-US" sz="3300" kern="1200" dirty="0"/>
        </a:p>
      </dsp:txBody>
      <dsp:txXfrm>
        <a:off x="5162869" y="31313"/>
        <a:ext cx="1860507" cy="628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0B99-9FEC-49D7-81C0-8184FCA67C1D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7345B-78DA-4696-8499-69E3DCE2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2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4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9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8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2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9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0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6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5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0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8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110" y="112026"/>
            <a:ext cx="10628555" cy="2926080"/>
          </a:xfrm>
        </p:spPr>
        <p:txBody>
          <a:bodyPr>
            <a:normAutofit/>
          </a:bodyPr>
          <a:lstStyle/>
          <a:p>
            <a:r>
              <a:rPr lang="en-US" sz="6600" spc="0" dirty="0">
                <a:ln w="0"/>
                <a:solidFill>
                  <a:schemeClr val="bg1"/>
                </a:solidFill>
                <a:effectLst>
                  <a:outerShdw blurRad="304800" dist="12700" dir="10800000" sx="101000" sy="101000" algn="r" rotWithShape="0">
                    <a:prstClr val="black">
                      <a:alpha val="40000"/>
                    </a:prstClr>
                  </a:outerShdw>
                </a:effectLst>
              </a:rPr>
              <a:t>YELP DATA Challenge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30032" y="2445623"/>
            <a:ext cx="2087858" cy="203869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hiqing Chen,</a:t>
            </a:r>
          </a:p>
          <a:p>
            <a:pPr algn="ctr"/>
            <a:r>
              <a:rPr lang="en-US" altLang="zh-CN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Jahnavi</a:t>
            </a:r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Nadipi</a:t>
            </a:r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Wenliang Sun,</a:t>
            </a:r>
          </a:p>
          <a:p>
            <a:pPr algn="ctr"/>
            <a:r>
              <a:rPr lang="en-US" altLang="zh-CN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Jiaru</a:t>
            </a:r>
            <a:r>
              <a:rPr lang="en-US" altLang="zh-C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Zhu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76F5D1-5B28-4B58-9D88-7212D214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02" y="3188103"/>
            <a:ext cx="4800600" cy="23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7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296425" y="726510"/>
            <a:ext cx="6576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Ok! Now let me find KOREAN -&gt; BBQ -&gt; … -&gt; -&gt;</a:t>
            </a:r>
          </a:p>
          <a:p>
            <a:r>
              <a:rPr lang="en-US" sz="3600" dirty="0"/>
              <a:t>restaurants from LA (WHY?)</a:t>
            </a:r>
            <a:endParaRPr lang="en-US" sz="36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07F621-59C9-4545-911E-6971B57D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807" y="2697896"/>
            <a:ext cx="7388792" cy="37091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C74543-ADEB-4457-BB2F-204EB231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15" y="2787040"/>
            <a:ext cx="5220215" cy="39151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01DCA7-78AB-45C4-8E03-DA23DD9BA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135" y="2480836"/>
            <a:ext cx="4258934" cy="42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5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296425" y="726510"/>
            <a:ext cx="442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Found</a:t>
            </a:r>
            <a:r>
              <a:rPr lang="zh-CN" altLang="en-US" sz="3600" dirty="0"/>
              <a:t> </a:t>
            </a:r>
            <a:r>
              <a:rPr lang="en-US" altLang="zh-CN" sz="3600" dirty="0"/>
              <a:t>17 Restaurants!</a:t>
            </a:r>
            <a:r>
              <a:rPr lang="zh-CN" altLang="en-US" sz="3600" dirty="0"/>
              <a:t> </a:t>
            </a:r>
            <a:endParaRPr 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CBDD31-0D4F-440E-9244-96D82CACB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518" y="1785082"/>
            <a:ext cx="3366956" cy="3000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DD3AE2-C70C-4760-8775-310F9E695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86" y="1785082"/>
            <a:ext cx="3613759" cy="30103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64D983-42EB-4610-9568-7C708B9C73E3}"/>
              </a:ext>
            </a:extLst>
          </p:cNvPr>
          <p:cNvSpPr txBox="1"/>
          <p:nvPr/>
        </p:nvSpPr>
        <p:spPr>
          <a:xfrm>
            <a:off x="5188298" y="5197760"/>
            <a:ext cx="4425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Average review: 519</a:t>
            </a:r>
          </a:p>
          <a:p>
            <a:r>
              <a:rPr lang="en-US" sz="3600" dirty="0"/>
              <a:t>Average rating: 3.65</a:t>
            </a:r>
          </a:p>
        </p:txBody>
      </p:sp>
    </p:spTree>
    <p:extLst>
      <p:ext uri="{BB962C8B-B14F-4D97-AF65-F5344CB8AC3E}">
        <p14:creationId xmlns:p14="http://schemas.microsoft.com/office/powerpoint/2010/main" val="469599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916816-B894-4FAE-BE46-D78B97BDC547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139BE53E-C5E1-48C0-A669-41AA4C8FA6CE}"/>
              </a:ext>
            </a:extLst>
          </p:cNvPr>
          <p:cNvSpPr txBox="1">
            <a:spLocks/>
          </p:cNvSpPr>
          <p:nvPr/>
        </p:nvSpPr>
        <p:spPr>
          <a:xfrm>
            <a:off x="296759" y="1082042"/>
            <a:ext cx="2947482" cy="4650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the </a:t>
            </a:r>
            <a:br>
              <a:rPr lang="en-US" dirty="0"/>
            </a:br>
            <a:r>
              <a:rPr lang="en-US" sz="4400" dirty="0"/>
              <a:t>FUNCTION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13843B-5B50-4A00-9932-FFB417A0B874}"/>
              </a:ext>
            </a:extLst>
          </p:cNvPr>
          <p:cNvSpPr txBox="1"/>
          <p:nvPr/>
        </p:nvSpPr>
        <p:spPr>
          <a:xfrm>
            <a:off x="4227532" y="926150"/>
            <a:ext cx="65761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 do filtering on the 17 restaurants via SVM!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Dimensionality: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Average Meal Cost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Business size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Daily Visitors</a:t>
            </a:r>
          </a:p>
        </p:txBody>
      </p:sp>
    </p:spTree>
    <p:extLst>
      <p:ext uri="{BB962C8B-B14F-4D97-AF65-F5344CB8AC3E}">
        <p14:creationId xmlns:p14="http://schemas.microsoft.com/office/powerpoint/2010/main" val="18964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916816-B894-4FAE-BE46-D78B97BDC547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139BE53E-C5E1-48C0-A669-41AA4C8FA6CE}"/>
              </a:ext>
            </a:extLst>
          </p:cNvPr>
          <p:cNvSpPr txBox="1">
            <a:spLocks/>
          </p:cNvSpPr>
          <p:nvPr/>
        </p:nvSpPr>
        <p:spPr>
          <a:xfrm>
            <a:off x="296759" y="1082042"/>
            <a:ext cx="2947482" cy="4650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the </a:t>
            </a:r>
            <a:br>
              <a:rPr lang="en-US" dirty="0"/>
            </a:br>
            <a:r>
              <a:rPr lang="en-US" sz="4400" dirty="0"/>
              <a:t>FUNCTION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13843B-5B50-4A00-9932-FFB417A0B874}"/>
              </a:ext>
            </a:extLst>
          </p:cNvPr>
          <p:cNvSpPr txBox="1"/>
          <p:nvPr/>
        </p:nvSpPr>
        <p:spPr>
          <a:xfrm>
            <a:off x="4227532" y="926150"/>
            <a:ext cx="657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SVM for </a:t>
            </a:r>
            <a:r>
              <a:rPr lang="en-US" sz="3600" b="1" dirty="0"/>
              <a:t>Average Meal Cost</a:t>
            </a:r>
          </a:p>
        </p:txBody>
      </p:sp>
    </p:spTree>
    <p:extLst>
      <p:ext uri="{BB962C8B-B14F-4D97-AF65-F5344CB8AC3E}">
        <p14:creationId xmlns:p14="http://schemas.microsoft.com/office/powerpoint/2010/main" val="89653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916816-B894-4FAE-BE46-D78B97BDC547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139BE53E-C5E1-48C0-A669-41AA4C8FA6CE}"/>
              </a:ext>
            </a:extLst>
          </p:cNvPr>
          <p:cNvSpPr txBox="1">
            <a:spLocks/>
          </p:cNvSpPr>
          <p:nvPr/>
        </p:nvSpPr>
        <p:spPr>
          <a:xfrm>
            <a:off x="296759" y="1082042"/>
            <a:ext cx="2947482" cy="4650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the </a:t>
            </a:r>
            <a:br>
              <a:rPr lang="en-US" dirty="0"/>
            </a:br>
            <a:r>
              <a:rPr lang="en-US" sz="4400" dirty="0"/>
              <a:t>FUNCTION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13843B-5B50-4A00-9932-FFB417A0B874}"/>
              </a:ext>
            </a:extLst>
          </p:cNvPr>
          <p:cNvSpPr txBox="1"/>
          <p:nvPr/>
        </p:nvSpPr>
        <p:spPr>
          <a:xfrm>
            <a:off x="4227532" y="926150"/>
            <a:ext cx="6576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 combine the results from three</a:t>
            </a:r>
          </a:p>
          <a:p>
            <a:r>
              <a:rPr lang="en-US" sz="3600" dirty="0"/>
              <a:t>SVM with user input.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E4DA50AB-07C5-468B-A463-F5BDDA588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564057"/>
              </p:ext>
            </p:extLst>
          </p:nvPr>
        </p:nvGraphicFramePr>
        <p:xfrm>
          <a:off x="3866678" y="26424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85AAFD4-7B3E-4E4F-9310-3A1C3D43799B}"/>
              </a:ext>
            </a:extLst>
          </p:cNvPr>
          <p:cNvSpPr txBox="1"/>
          <p:nvPr/>
        </p:nvSpPr>
        <p:spPr>
          <a:xfrm>
            <a:off x="3910518" y="5218402"/>
            <a:ext cx="781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Then, I find the commons ones:</a:t>
            </a:r>
          </a:p>
          <a:p>
            <a:r>
              <a:rPr lang="en-US" sz="3600" dirty="0"/>
              <a:t>{Class2}</a:t>
            </a:r>
            <a:r>
              <a:rPr lang="en-US" sz="3600" baseline="-25000" dirty="0"/>
              <a:t>svm1</a:t>
            </a:r>
            <a:r>
              <a:rPr lang="en-US" sz="3600" dirty="0"/>
              <a:t> ∩ {Class1}</a:t>
            </a:r>
            <a:r>
              <a:rPr lang="en-US" sz="3600" baseline="-25000" dirty="0"/>
              <a:t>svm2 </a:t>
            </a:r>
            <a:r>
              <a:rPr lang="en-US" sz="3600" dirty="0"/>
              <a:t>∩ {Class1}</a:t>
            </a:r>
            <a:r>
              <a:rPr lang="en-US" sz="3600" baseline="-25000" dirty="0"/>
              <a:t>svm3</a:t>
            </a:r>
          </a:p>
        </p:txBody>
      </p:sp>
    </p:spTree>
    <p:extLst>
      <p:ext uri="{BB962C8B-B14F-4D97-AF65-F5344CB8AC3E}">
        <p14:creationId xmlns:p14="http://schemas.microsoft.com/office/powerpoint/2010/main" val="1993256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296425" y="726510"/>
            <a:ext cx="7759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Yes! The function returns the results!</a:t>
            </a:r>
          </a:p>
          <a:p>
            <a:r>
              <a:rPr lang="en-US" sz="3600" b="1" dirty="0"/>
              <a:t>Three restaurants!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F2130C-FF2D-4EB2-A1F7-062F8A1742D6}"/>
              </a:ext>
            </a:extLst>
          </p:cNvPr>
          <p:cNvSpPr/>
          <p:nvPr/>
        </p:nvSpPr>
        <p:spPr>
          <a:xfrm>
            <a:off x="4205537" y="2267304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Park’s BBQ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391B77-4D8E-4870-BAFA-93B0F8140A82}"/>
              </a:ext>
            </a:extLst>
          </p:cNvPr>
          <p:cNvSpPr/>
          <p:nvPr/>
        </p:nvSpPr>
        <p:spPr>
          <a:xfrm>
            <a:off x="6257231" y="2267304"/>
            <a:ext cx="212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Genwa</a:t>
            </a:r>
            <a:r>
              <a:rPr lang="en-US" dirty="0"/>
              <a:t> Korean BBQ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D922C0-8EF1-4148-ACB5-B92DC081E18E}"/>
              </a:ext>
            </a:extLst>
          </p:cNvPr>
          <p:cNvSpPr/>
          <p:nvPr/>
        </p:nvSpPr>
        <p:spPr>
          <a:xfrm>
            <a:off x="8740956" y="2271629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Kang Ho Dong </a:t>
            </a:r>
            <a:r>
              <a:rPr lang="en-US" dirty="0" err="1"/>
              <a:t>Baekjeong</a:t>
            </a:r>
            <a:r>
              <a:rPr lang="en-US" dirty="0"/>
              <a:t>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E358221-EF8C-44DE-8FB9-52291676C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930" y="3026958"/>
            <a:ext cx="2513800" cy="21814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82AFA8-2CB8-4E93-843B-6365B1B7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40" y="3076312"/>
            <a:ext cx="2513801" cy="20542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179542-5ADD-4783-BBAD-AEC59C591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048" y="2718056"/>
            <a:ext cx="2057400" cy="2743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1EF4E4-CA2C-40B1-A5F8-64B209122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881" y="5598766"/>
            <a:ext cx="1323975" cy="2667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6E71FF5-BA45-4C41-BF0B-37F8364EB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704" y="5570191"/>
            <a:ext cx="1362075" cy="3238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907D682-DF01-4714-8781-AD1E63DD6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843" y="5598766"/>
            <a:ext cx="1323975" cy="2667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A09C2726-20A3-43C8-B868-4050184C5A6B}"/>
              </a:ext>
            </a:extLst>
          </p:cNvPr>
          <p:cNvSpPr/>
          <p:nvPr/>
        </p:nvSpPr>
        <p:spPr>
          <a:xfrm>
            <a:off x="4507725" y="6002976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1185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CA2CA94-6968-4BE3-984F-CEFACA645885}"/>
              </a:ext>
            </a:extLst>
          </p:cNvPr>
          <p:cNvSpPr/>
          <p:nvPr/>
        </p:nvSpPr>
        <p:spPr>
          <a:xfrm>
            <a:off x="7007598" y="6002976"/>
            <a:ext cx="52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726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EC71BD-98A3-4C1E-A270-0BD9D87EB3E9}"/>
              </a:ext>
            </a:extLst>
          </p:cNvPr>
          <p:cNvSpPr/>
          <p:nvPr/>
        </p:nvSpPr>
        <p:spPr>
          <a:xfrm>
            <a:off x="9822823" y="6002976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1428</a:t>
            </a:r>
          </a:p>
        </p:txBody>
      </p:sp>
    </p:spTree>
    <p:extLst>
      <p:ext uri="{BB962C8B-B14F-4D97-AF65-F5344CB8AC3E}">
        <p14:creationId xmlns:p14="http://schemas.microsoft.com/office/powerpoint/2010/main" val="4175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296425" y="726510"/>
            <a:ext cx="7759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Yes! The function returns the results!</a:t>
            </a:r>
          </a:p>
          <a:p>
            <a:r>
              <a:rPr lang="en-US" sz="3600" b="1" dirty="0"/>
              <a:t>Three restaurants!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F2130C-FF2D-4EB2-A1F7-062F8A1742D6}"/>
              </a:ext>
            </a:extLst>
          </p:cNvPr>
          <p:cNvSpPr/>
          <p:nvPr/>
        </p:nvSpPr>
        <p:spPr>
          <a:xfrm>
            <a:off x="4205537" y="2267304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Park’s BBQ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391B77-4D8E-4870-BAFA-93B0F8140A82}"/>
              </a:ext>
            </a:extLst>
          </p:cNvPr>
          <p:cNvSpPr/>
          <p:nvPr/>
        </p:nvSpPr>
        <p:spPr>
          <a:xfrm>
            <a:off x="6257231" y="2267304"/>
            <a:ext cx="212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Genwa</a:t>
            </a:r>
            <a:r>
              <a:rPr lang="en-US" dirty="0"/>
              <a:t> Korean BBQ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D922C0-8EF1-4148-ACB5-B92DC081E18E}"/>
              </a:ext>
            </a:extLst>
          </p:cNvPr>
          <p:cNvSpPr/>
          <p:nvPr/>
        </p:nvSpPr>
        <p:spPr>
          <a:xfrm>
            <a:off x="8740956" y="2271629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Kang Ho Dong </a:t>
            </a:r>
            <a:r>
              <a:rPr lang="en-US" dirty="0" err="1"/>
              <a:t>Baekjeong</a:t>
            </a:r>
            <a:r>
              <a:rPr lang="en-US" dirty="0"/>
              <a:t>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E358221-EF8C-44DE-8FB9-52291676C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930" y="3026958"/>
            <a:ext cx="2513800" cy="21814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82AFA8-2CB8-4E93-843B-6365B1B7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40" y="3076312"/>
            <a:ext cx="2513801" cy="20542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179542-5ADD-4783-BBAD-AEC59C591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048" y="2718056"/>
            <a:ext cx="2057400" cy="27432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31E54CD-1314-40A1-84A3-2D96B466B29D}"/>
              </a:ext>
            </a:extLst>
          </p:cNvPr>
          <p:cNvSpPr/>
          <p:nvPr/>
        </p:nvSpPr>
        <p:spPr>
          <a:xfrm>
            <a:off x="6157876" y="5764483"/>
            <a:ext cx="2321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altLang="zh-CN" dirty="0"/>
              <a:t>verage Star: ~4</a:t>
            </a:r>
          </a:p>
          <a:p>
            <a:pPr algn="ctr"/>
            <a:r>
              <a:rPr lang="en-US" dirty="0"/>
              <a:t>Average Reviews: 1113</a:t>
            </a:r>
          </a:p>
        </p:txBody>
      </p:sp>
    </p:spTree>
    <p:extLst>
      <p:ext uri="{BB962C8B-B14F-4D97-AF65-F5344CB8AC3E}">
        <p14:creationId xmlns:p14="http://schemas.microsoft.com/office/powerpoint/2010/main" val="1259052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Step 3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988C28-07A0-40C8-A0B0-5A3A6DBAA500}"/>
              </a:ext>
            </a:extLst>
          </p:cNvPr>
          <p:cNvSpPr txBox="1"/>
          <p:nvPr/>
        </p:nvSpPr>
        <p:spPr>
          <a:xfrm>
            <a:off x="4102272" y="1123837"/>
            <a:ext cx="7083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Q</a:t>
            </a:r>
            <a:r>
              <a:rPr lang="en-US" sz="6600" dirty="0"/>
              <a:t>: Define Features?</a:t>
            </a:r>
            <a:endParaRPr 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796B08-D849-4E16-BFE7-F5950809D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" r="846" b="2086"/>
          <a:stretch/>
        </p:blipFill>
        <p:spPr>
          <a:xfrm>
            <a:off x="4430206" y="2442575"/>
            <a:ext cx="6427602" cy="28434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F0C8EF-5E36-4A9E-97BC-A5FDA8393D05}"/>
              </a:ext>
            </a:extLst>
          </p:cNvPr>
          <p:cNvSpPr txBox="1"/>
          <p:nvPr/>
        </p:nvSpPr>
        <p:spPr>
          <a:xfrm>
            <a:off x="5079302" y="5285984"/>
            <a:ext cx="577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Review Text M</a:t>
            </a:r>
            <a:r>
              <a:rPr lang="en-US" altLang="zh-CN" sz="2400" dirty="0"/>
              <a:t>ining Results of FIVE STAR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674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296425" y="726510"/>
            <a:ext cx="775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 Pre-trained Decision Trees</a:t>
            </a:r>
            <a:endParaRPr 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172E58-5BE6-4903-92DC-7F7F56DC0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19"/>
          <a:stretch/>
        </p:blipFill>
        <p:spPr>
          <a:xfrm>
            <a:off x="4296425" y="1703541"/>
            <a:ext cx="6563639" cy="44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1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73768-59E7-4C8F-A02B-6D6D4FC9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285" y="1753644"/>
            <a:ext cx="7972121" cy="44843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622061-92E5-449F-A20A-69C9E709B8D4}"/>
              </a:ext>
            </a:extLst>
          </p:cNvPr>
          <p:cNvSpPr txBox="1"/>
          <p:nvPr/>
        </p:nvSpPr>
        <p:spPr>
          <a:xfrm>
            <a:off x="4296425" y="726510"/>
            <a:ext cx="775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 Pre-trained Decision Trees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9543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START </a:t>
            </a:r>
            <a:br>
              <a:rPr lang="en-US" dirty="0"/>
            </a:b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17CC36-3854-450C-AC85-30A72DCC0A9A}"/>
              </a:ext>
            </a:extLst>
          </p:cNvPr>
          <p:cNvSpPr txBox="1"/>
          <p:nvPr/>
        </p:nvSpPr>
        <p:spPr>
          <a:xfrm>
            <a:off x="5091829" y="2362599"/>
            <a:ext cx="599996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Start with an </a:t>
            </a:r>
            <a:r>
              <a:rPr lang="en-US" sz="8000" b="1" dirty="0"/>
              <a:t>EXAMPLE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68802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296425" y="726510"/>
            <a:ext cx="775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Key Features </a:t>
            </a:r>
            <a:r>
              <a:rPr lang="en-US" sz="3600" dirty="0"/>
              <a:t>with rank and score</a:t>
            </a:r>
            <a:endParaRPr lang="en-US" sz="36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BC1B483-C718-485F-8D79-589BDEFD0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701444"/>
              </p:ext>
            </p:extLst>
          </p:nvPr>
        </p:nvGraphicFramePr>
        <p:xfrm>
          <a:off x="5500427" y="1903066"/>
          <a:ext cx="4089400" cy="3829050"/>
        </p:xfrm>
        <a:graphic>
          <a:graphicData uri="http://schemas.openxmlformats.org/drawingml/2006/table">
            <a:tbl>
              <a:tblPr/>
              <a:tblGrid>
                <a:gridCol w="2247900">
                  <a:extLst>
                    <a:ext uri="{9D8B030D-6E8A-4147-A177-3AD203B41FA5}">
                      <a16:colId xmlns:a16="http://schemas.microsoft.com/office/drawing/2014/main" val="1476110294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07276760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14880666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Attribute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Influence Rank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181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639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Delivery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8967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Good for group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67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Portion size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112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064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Cleanliness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668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Wi-fi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13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2276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742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Parking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508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9527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Ambience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8936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Reservation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391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Outdoor seating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2662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Menu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5132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011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Flavor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1530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Accept credit 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49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70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Step 4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988C28-07A0-40C8-A0B0-5A3A6DBAA500}"/>
              </a:ext>
            </a:extLst>
          </p:cNvPr>
          <p:cNvSpPr txBox="1"/>
          <p:nvPr/>
        </p:nvSpPr>
        <p:spPr>
          <a:xfrm>
            <a:off x="4102272" y="716742"/>
            <a:ext cx="7083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Q</a:t>
            </a:r>
            <a:r>
              <a:rPr lang="en-US" sz="6600" dirty="0"/>
              <a:t>: Pick a Location?</a:t>
            </a:r>
            <a:endParaRPr 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AEA7FE-C291-4559-8CBC-1995A7950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272" y="1824738"/>
            <a:ext cx="7083470" cy="481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5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296425" y="726510"/>
            <a:ext cx="775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altLang="zh-CN" sz="3600" dirty="0"/>
              <a:t>e run </a:t>
            </a:r>
            <a:endParaRPr 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3AABB2-30BC-4480-9407-5B29028E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80" y="1496599"/>
            <a:ext cx="74390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66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296425" y="726510"/>
            <a:ext cx="775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altLang="zh-CN" sz="3600" dirty="0"/>
              <a:t>e run </a:t>
            </a:r>
            <a:endParaRPr 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3AABB2-30BC-4480-9407-5B29028E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80" y="1496599"/>
            <a:ext cx="7439025" cy="4591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DA4601-165E-4782-9840-ABBBC95F140D}"/>
              </a:ext>
            </a:extLst>
          </p:cNvPr>
          <p:cNvSpPr/>
          <p:nvPr/>
        </p:nvSpPr>
        <p:spPr>
          <a:xfrm>
            <a:off x="3816980" y="1496599"/>
            <a:ext cx="7439025" cy="4591050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4F7D7C7-123E-4F85-B069-C3AFB362B0B5}"/>
              </a:ext>
            </a:extLst>
          </p:cNvPr>
          <p:cNvSpPr/>
          <p:nvPr/>
        </p:nvSpPr>
        <p:spPr>
          <a:xfrm>
            <a:off x="5404981" y="4784943"/>
            <a:ext cx="250521" cy="25052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F4B3941-6436-4AE7-81E1-2F0A9AB3E4D6}"/>
              </a:ext>
            </a:extLst>
          </p:cNvPr>
          <p:cNvSpPr/>
          <p:nvPr/>
        </p:nvSpPr>
        <p:spPr>
          <a:xfrm>
            <a:off x="5043813" y="5503102"/>
            <a:ext cx="173277" cy="173277"/>
          </a:xfrm>
          <a:prstGeom prst="ellipse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1D26AA-24DF-423A-A1C2-82EED7839B54}"/>
              </a:ext>
            </a:extLst>
          </p:cNvPr>
          <p:cNvSpPr/>
          <p:nvPr/>
        </p:nvSpPr>
        <p:spPr>
          <a:xfrm>
            <a:off x="5814165" y="4093925"/>
            <a:ext cx="217117" cy="217117"/>
          </a:xfrm>
          <a:prstGeom prst="ellipse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88356F8-373F-4B34-9D42-B78C9A03DEE3}"/>
              </a:ext>
            </a:extLst>
          </p:cNvPr>
          <p:cNvSpPr/>
          <p:nvPr/>
        </p:nvSpPr>
        <p:spPr>
          <a:xfrm>
            <a:off x="5546943" y="3524903"/>
            <a:ext cx="267222" cy="26722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AAC0EC4-CFA7-4B57-99D2-EA6158EE997C}"/>
              </a:ext>
            </a:extLst>
          </p:cNvPr>
          <p:cNvSpPr/>
          <p:nvPr/>
        </p:nvSpPr>
        <p:spPr>
          <a:xfrm>
            <a:off x="6626269" y="2911128"/>
            <a:ext cx="181627" cy="181627"/>
          </a:xfrm>
          <a:prstGeom prst="ellipse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E06E64B-566D-4417-B5D0-20D3D831D67A}"/>
              </a:ext>
            </a:extLst>
          </p:cNvPr>
          <p:cNvSpPr/>
          <p:nvPr/>
        </p:nvSpPr>
        <p:spPr>
          <a:xfrm>
            <a:off x="6582427" y="2021521"/>
            <a:ext cx="316282" cy="31628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D4FD74A-0375-4FE9-8A65-07B50889590F}"/>
              </a:ext>
            </a:extLst>
          </p:cNvPr>
          <p:cNvSpPr/>
          <p:nvPr/>
        </p:nvSpPr>
        <p:spPr>
          <a:xfrm>
            <a:off x="7536492" y="3544347"/>
            <a:ext cx="267222" cy="26722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D2D99E3-7431-49E9-A64F-B870C2C85B1A}"/>
              </a:ext>
            </a:extLst>
          </p:cNvPr>
          <p:cNvSpPr/>
          <p:nvPr/>
        </p:nvSpPr>
        <p:spPr>
          <a:xfrm>
            <a:off x="6631487" y="5094179"/>
            <a:ext cx="267222" cy="26722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254AC9-4B3D-4490-AA0D-B8A958BD9939}"/>
              </a:ext>
            </a:extLst>
          </p:cNvPr>
          <p:cNvSpPr/>
          <p:nvPr/>
        </p:nvSpPr>
        <p:spPr>
          <a:xfrm>
            <a:off x="7301628" y="5662438"/>
            <a:ext cx="331941" cy="33194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11D05C6-91C1-4EA5-B547-382C50207292}"/>
              </a:ext>
            </a:extLst>
          </p:cNvPr>
          <p:cNvSpPr/>
          <p:nvPr/>
        </p:nvSpPr>
        <p:spPr>
          <a:xfrm>
            <a:off x="7586596" y="4147868"/>
            <a:ext cx="217118" cy="21711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3216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The </a:t>
            </a:r>
            <a:br>
              <a:rPr lang="en-US" sz="6000" dirty="0"/>
            </a:br>
            <a:r>
              <a:rPr lang="en-US" sz="6600" dirty="0"/>
              <a:t>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5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73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72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9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05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6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Step 1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988C28-07A0-40C8-A0B0-5A3A6DBAA500}"/>
              </a:ext>
            </a:extLst>
          </p:cNvPr>
          <p:cNvSpPr txBox="1"/>
          <p:nvPr/>
        </p:nvSpPr>
        <p:spPr>
          <a:xfrm>
            <a:off x="4891413" y="1615857"/>
            <a:ext cx="59999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Q</a:t>
            </a:r>
            <a:r>
              <a:rPr lang="en-US" sz="6600" dirty="0"/>
              <a:t>: In what CITY </a:t>
            </a:r>
          </a:p>
          <a:p>
            <a:r>
              <a:rPr lang="en-US" sz="3200" dirty="0"/>
              <a:t>do you open your restaurant?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17CC36-3854-450C-AC85-30A72DCC0A9A}"/>
              </a:ext>
            </a:extLst>
          </p:cNvPr>
          <p:cNvSpPr txBox="1"/>
          <p:nvPr/>
        </p:nvSpPr>
        <p:spPr>
          <a:xfrm>
            <a:off x="4891412" y="3641706"/>
            <a:ext cx="59999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</a:rPr>
              <a:t>A</a:t>
            </a:r>
            <a:r>
              <a:rPr lang="en-US" sz="6600" dirty="0"/>
              <a:t>: New York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4154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9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56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8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334003" y="1859339"/>
            <a:ext cx="65761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Umm… </a:t>
            </a:r>
          </a:p>
          <a:p>
            <a:r>
              <a:rPr lang="en-US" sz="3600" dirty="0"/>
              <a:t>New York!</a:t>
            </a:r>
          </a:p>
          <a:p>
            <a:endParaRPr lang="en-US" sz="3600" dirty="0"/>
          </a:p>
          <a:p>
            <a:r>
              <a:rPr lang="en-US" sz="3600" dirty="0"/>
              <a:t>Let me find the city that is the </a:t>
            </a:r>
            <a:r>
              <a:rPr lang="en-US" sz="5400" b="1" dirty="0"/>
              <a:t>Most Similar </a:t>
            </a:r>
            <a:r>
              <a:rPr lang="en-US" sz="3600" dirty="0"/>
              <a:t>to New York!</a:t>
            </a:r>
          </a:p>
        </p:txBody>
      </p:sp>
    </p:spTree>
    <p:extLst>
      <p:ext uri="{BB962C8B-B14F-4D97-AF65-F5344CB8AC3E}">
        <p14:creationId xmlns:p14="http://schemas.microsoft.com/office/powerpoint/2010/main" val="243664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916816-B894-4FAE-BE46-D78B97BDC547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139BE53E-C5E1-48C0-A669-41AA4C8FA6CE}"/>
              </a:ext>
            </a:extLst>
          </p:cNvPr>
          <p:cNvSpPr txBox="1">
            <a:spLocks/>
          </p:cNvSpPr>
          <p:nvPr/>
        </p:nvSpPr>
        <p:spPr>
          <a:xfrm>
            <a:off x="296759" y="1082042"/>
            <a:ext cx="2947482" cy="4650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the </a:t>
            </a:r>
            <a:br>
              <a:rPr lang="en-US" dirty="0"/>
            </a:br>
            <a:r>
              <a:rPr lang="en-US" sz="4400" dirty="0"/>
              <a:t>FUNCTION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632D0B-7080-44E7-BDDD-BE1A391C8D5C}"/>
              </a:ext>
            </a:extLst>
          </p:cNvPr>
          <p:cNvSpPr txBox="1"/>
          <p:nvPr/>
        </p:nvSpPr>
        <p:spPr>
          <a:xfrm>
            <a:off x="4409160" y="944939"/>
            <a:ext cx="6576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By similarity,</a:t>
            </a:r>
          </a:p>
          <a:p>
            <a:r>
              <a:rPr lang="en-US" sz="3600" dirty="0"/>
              <a:t>I mean </a:t>
            </a:r>
            <a:r>
              <a:rPr lang="en-US" sz="4400" dirty="0"/>
              <a:t>K-MEANS</a:t>
            </a:r>
            <a:r>
              <a:rPr lang="en-US" sz="3600" dirty="0"/>
              <a:t>!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4E4762-3CFC-4A3B-8255-F60A0864107B}"/>
              </a:ext>
            </a:extLst>
          </p:cNvPr>
          <p:cNvSpPr txBox="1"/>
          <p:nvPr/>
        </p:nvSpPr>
        <p:spPr>
          <a:xfrm>
            <a:off x="4409160" y="3407079"/>
            <a:ext cx="7058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and.. </a:t>
            </a:r>
            <a:r>
              <a:rPr lang="en-US" sz="6000" b="1" dirty="0"/>
              <a:t>Two Approaches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127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916816-B894-4FAE-BE46-D78B97BDC547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139BE53E-C5E1-48C0-A669-41AA4C8FA6CE}"/>
              </a:ext>
            </a:extLst>
          </p:cNvPr>
          <p:cNvSpPr txBox="1">
            <a:spLocks/>
          </p:cNvSpPr>
          <p:nvPr/>
        </p:nvSpPr>
        <p:spPr>
          <a:xfrm>
            <a:off x="296759" y="1082042"/>
            <a:ext cx="2947482" cy="4650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the </a:t>
            </a:r>
            <a:br>
              <a:rPr lang="en-US" dirty="0"/>
            </a:br>
            <a:r>
              <a:rPr lang="en-US" sz="4400" dirty="0"/>
              <a:t>FUNCTION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2BA079-47D7-4F56-80F1-CCA80860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423" y="1905495"/>
            <a:ext cx="3543300" cy="3819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A82A7F-844F-450A-8C28-BF69C4E0F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678" y="1774478"/>
            <a:ext cx="3705225" cy="40957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50FC77E-41C6-4D3F-A8C0-669125B8C81D}"/>
              </a:ext>
            </a:extLst>
          </p:cNvPr>
          <p:cNvSpPr txBox="1"/>
          <p:nvPr/>
        </p:nvSpPr>
        <p:spPr>
          <a:xfrm>
            <a:off x="4521895" y="987772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City Data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C4D67F-5040-459F-893B-D9AAEB9991FA}"/>
              </a:ext>
            </a:extLst>
          </p:cNvPr>
          <p:cNvSpPr txBox="1"/>
          <p:nvPr/>
        </p:nvSpPr>
        <p:spPr>
          <a:xfrm>
            <a:off x="8582416" y="987772"/>
            <a:ext cx="2223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Yelp Data</a:t>
            </a: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995A521C-A7B1-4A6C-A270-7F545C03F6ED}"/>
              </a:ext>
            </a:extLst>
          </p:cNvPr>
          <p:cNvSpPr/>
          <p:nvPr/>
        </p:nvSpPr>
        <p:spPr>
          <a:xfrm>
            <a:off x="6219173" y="2624203"/>
            <a:ext cx="263046" cy="22546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F2B817D8-7632-4345-B23E-775DF573CB44}"/>
              </a:ext>
            </a:extLst>
          </p:cNvPr>
          <p:cNvSpPr/>
          <p:nvPr/>
        </p:nvSpPr>
        <p:spPr>
          <a:xfrm>
            <a:off x="10398691" y="2849671"/>
            <a:ext cx="263046" cy="22546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3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916816-B894-4FAE-BE46-D78B97BDC547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139BE53E-C5E1-48C0-A669-41AA4C8FA6CE}"/>
              </a:ext>
            </a:extLst>
          </p:cNvPr>
          <p:cNvSpPr txBox="1">
            <a:spLocks/>
          </p:cNvSpPr>
          <p:nvPr/>
        </p:nvSpPr>
        <p:spPr>
          <a:xfrm>
            <a:off x="296759" y="1082042"/>
            <a:ext cx="2947482" cy="4650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the </a:t>
            </a:r>
            <a:br>
              <a:rPr lang="en-US" dirty="0"/>
            </a:br>
            <a:r>
              <a:rPr lang="en-US" sz="4400" dirty="0"/>
              <a:t>FUNCTION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C77E-41C6-4D3F-A8C0-669125B8C81D}"/>
              </a:ext>
            </a:extLst>
          </p:cNvPr>
          <p:cNvSpPr txBox="1"/>
          <p:nvPr/>
        </p:nvSpPr>
        <p:spPr>
          <a:xfrm>
            <a:off x="4728574" y="769894"/>
            <a:ext cx="4971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Then I run K-MEANS…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5C514F7B-5838-4B0D-8CBA-B194CDA02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408267"/>
              </p:ext>
            </p:extLst>
          </p:nvPr>
        </p:nvGraphicFramePr>
        <p:xfrm>
          <a:off x="2075841" y="13494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C3F79A09-BD5E-4C19-A668-E90815ABC2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225294"/>
              </p:ext>
            </p:extLst>
          </p:nvPr>
        </p:nvGraphicFramePr>
        <p:xfrm>
          <a:off x="6265101" y="13688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6307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172FF-8ABB-442B-B9D8-65EC34D385CD}"/>
              </a:ext>
            </a:extLst>
          </p:cNvPr>
          <p:cNvSpPr/>
          <p:nvPr/>
        </p:nvSpPr>
        <p:spPr>
          <a:xfrm>
            <a:off x="-144049" y="726510"/>
            <a:ext cx="3613759" cy="5361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59" y="1082042"/>
            <a:ext cx="2947482" cy="4650074"/>
          </a:xfrm>
        </p:spPr>
        <p:txBody>
          <a:bodyPr/>
          <a:lstStyle/>
          <a:p>
            <a:r>
              <a:rPr lang="en-US" dirty="0"/>
              <a:t>I am the </a:t>
            </a:r>
            <a:br>
              <a:rPr lang="en-US" dirty="0"/>
            </a:br>
            <a:r>
              <a:rPr lang="en-US" sz="5400" dirty="0"/>
              <a:t>Machine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7F5814-0EB0-4623-BF55-21EBD207C779}"/>
              </a:ext>
            </a:extLst>
          </p:cNvPr>
          <p:cNvSpPr txBox="1"/>
          <p:nvPr/>
        </p:nvSpPr>
        <p:spPr>
          <a:xfrm>
            <a:off x="4302688" y="957465"/>
            <a:ext cx="65761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Ok! Now I know it’s </a:t>
            </a:r>
            <a:r>
              <a:rPr lang="en-US" sz="6600" b="1" dirty="0"/>
              <a:t>LA </a:t>
            </a:r>
            <a:r>
              <a:rPr lang="en-US" sz="3600" dirty="0"/>
              <a:t>Because K-MEAN shows same cluster with </a:t>
            </a:r>
            <a:r>
              <a:rPr lang="en-US" sz="5400" b="1" dirty="0"/>
              <a:t>minimum distance</a:t>
            </a:r>
            <a:endParaRPr 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C735A0-69CC-4672-8290-0A1A85607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853" y="4133589"/>
            <a:ext cx="2136732" cy="21367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D95C43-C9B2-4378-BBFB-D7FBA463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85" y="4133589"/>
            <a:ext cx="2136732" cy="21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5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CFC89F-6658-4F3C-B8B3-BD914E93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Step 2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988C28-07A0-40C8-A0B0-5A3A6DBAA500}"/>
              </a:ext>
            </a:extLst>
          </p:cNvPr>
          <p:cNvSpPr txBox="1"/>
          <p:nvPr/>
        </p:nvSpPr>
        <p:spPr>
          <a:xfrm>
            <a:off x="4622103" y="1603331"/>
            <a:ext cx="59999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Q</a:t>
            </a:r>
            <a:r>
              <a:rPr lang="en-US" sz="6600" dirty="0"/>
              <a:t>: What type of Restaurant?</a:t>
            </a:r>
            <a:endParaRPr 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17CC36-3854-450C-AC85-30A72DCC0A9A}"/>
              </a:ext>
            </a:extLst>
          </p:cNvPr>
          <p:cNvSpPr txBox="1"/>
          <p:nvPr/>
        </p:nvSpPr>
        <p:spPr>
          <a:xfrm>
            <a:off x="4622102" y="3904067"/>
            <a:ext cx="67703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</a:rPr>
              <a:t>A</a:t>
            </a:r>
            <a:r>
              <a:rPr lang="en-US" sz="6600" dirty="0"/>
              <a:t>: Korean</a:t>
            </a:r>
            <a:r>
              <a:rPr lang="en-US" sz="4000" dirty="0"/>
              <a:t>, </a:t>
            </a:r>
            <a:r>
              <a:rPr lang="en-US" sz="4400" dirty="0"/>
              <a:t>BBQ ,</a:t>
            </a:r>
            <a:r>
              <a:rPr lang="zh-CN" altLang="en-US" sz="4400" dirty="0"/>
              <a:t> </a:t>
            </a:r>
            <a:r>
              <a:rPr lang="en-US" altLang="zh-CN" sz="4400" dirty="0"/>
              <a:t>$$$</a:t>
            </a:r>
            <a:r>
              <a:rPr lang="en-US" sz="2400" dirty="0"/>
              <a:t>……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2304383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701</TotalTime>
  <Words>426</Words>
  <Application>Microsoft Office PowerPoint</Application>
  <PresentationFormat>宽屏</PresentationFormat>
  <Paragraphs>157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幼圆</vt:lpstr>
      <vt:lpstr>Arial</vt:lpstr>
      <vt:lpstr>Calibri</vt:lpstr>
      <vt:lpstr>Corbel</vt:lpstr>
      <vt:lpstr>Wingdings 2</vt:lpstr>
      <vt:lpstr>框架</vt:lpstr>
      <vt:lpstr>YELP DATA Challenge</vt:lpstr>
      <vt:lpstr>START  </vt:lpstr>
      <vt:lpstr>Step 1</vt:lpstr>
      <vt:lpstr>I am the  Machine</vt:lpstr>
      <vt:lpstr>PowerPoint 演示文稿</vt:lpstr>
      <vt:lpstr>PowerPoint 演示文稿</vt:lpstr>
      <vt:lpstr>PowerPoint 演示文稿</vt:lpstr>
      <vt:lpstr>I am the  Machine</vt:lpstr>
      <vt:lpstr>Step 2</vt:lpstr>
      <vt:lpstr>I am the  Machine</vt:lpstr>
      <vt:lpstr>I am the  Machine</vt:lpstr>
      <vt:lpstr>PowerPoint 演示文稿</vt:lpstr>
      <vt:lpstr>PowerPoint 演示文稿</vt:lpstr>
      <vt:lpstr>PowerPoint 演示文稿</vt:lpstr>
      <vt:lpstr>I am the  Machine</vt:lpstr>
      <vt:lpstr>I am the  Machine</vt:lpstr>
      <vt:lpstr>Step 3</vt:lpstr>
      <vt:lpstr>I am the  Machine</vt:lpstr>
      <vt:lpstr>I am the  Machine</vt:lpstr>
      <vt:lpstr>I am the  Machine</vt:lpstr>
      <vt:lpstr>Step 4</vt:lpstr>
      <vt:lpstr>I am the  Machine</vt:lpstr>
      <vt:lpstr>I am the  Machine</vt:lpstr>
      <vt:lpstr>The  SCORE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DATA challenge</dc:title>
  <dc:creator>Steve Chen</dc:creator>
  <cp:lastModifiedBy>Steve Chen</cp:lastModifiedBy>
  <cp:revision>105</cp:revision>
  <dcterms:created xsi:type="dcterms:W3CDTF">2017-09-11T19:31:50Z</dcterms:created>
  <dcterms:modified xsi:type="dcterms:W3CDTF">2017-12-08T20:29:18Z</dcterms:modified>
</cp:coreProperties>
</file>